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313" r:id="rId3"/>
    <p:sldId id="282" r:id="rId4"/>
    <p:sldId id="281" r:id="rId5"/>
    <p:sldId id="256" r:id="rId6"/>
    <p:sldId id="285" r:id="rId7"/>
    <p:sldId id="312" r:id="rId8"/>
    <p:sldId id="286" r:id="rId9"/>
    <p:sldId id="287" r:id="rId10"/>
    <p:sldId id="288" r:id="rId11"/>
    <p:sldId id="291" r:id="rId12"/>
    <p:sldId id="316" r:id="rId13"/>
    <p:sldId id="290" r:id="rId14"/>
    <p:sldId id="289" r:id="rId15"/>
    <p:sldId id="308" r:id="rId16"/>
    <p:sldId id="310" r:id="rId17"/>
    <p:sldId id="300" r:id="rId18"/>
    <p:sldId id="311" r:id="rId19"/>
    <p:sldId id="259" r:id="rId20"/>
    <p:sldId id="301" r:id="rId21"/>
    <p:sldId id="260" r:id="rId22"/>
    <p:sldId id="294" r:id="rId23"/>
    <p:sldId id="309" r:id="rId24"/>
    <p:sldId id="302" r:id="rId25"/>
    <p:sldId id="304" r:id="rId26"/>
    <p:sldId id="305" r:id="rId27"/>
    <p:sldId id="306" r:id="rId28"/>
    <p:sldId id="297" r:id="rId29"/>
    <p:sldId id="303" r:id="rId30"/>
    <p:sldId id="31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50" y="-90"/>
      </p:cViewPr>
      <p:guideLst>
        <p:guide orient="horz" pos="2160"/>
        <p:guide pos="3840"/>
      </p:guideLst>
    </p:cSldViewPr>
  </p:slideViewPr>
  <p:notesTextViewPr>
    <p:cViewPr>
      <p:scale>
        <a:sx n="1" d="1"/>
        <a:sy n="1" d="1"/>
      </p:scale>
      <p:origin x="0" y="0"/>
    </p:cViewPr>
  </p:notesTextViewPr>
  <p:sorterViewPr>
    <p:cViewPr>
      <p:scale>
        <a:sx n="34" d="100"/>
        <a:sy n="3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B7D1E0-3953-4622-960F-CF7B172EA3E9}" type="datetimeFigureOut">
              <a:rPr lang="en-US" smtClean="0"/>
              <a:t>10/9/2016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DD807-EA4C-41FC-9704-862C913EE469}" type="slidenum">
              <a:rPr lang="en-US" smtClean="0"/>
              <a:t>‹#›</a:t>
            </a:fld>
            <a:endParaRPr lang="en-US"/>
          </a:p>
        </p:txBody>
      </p:sp>
    </p:spTree>
    <p:extLst>
      <p:ext uri="{BB962C8B-B14F-4D97-AF65-F5344CB8AC3E}">
        <p14:creationId xmlns:p14="http://schemas.microsoft.com/office/powerpoint/2010/main" val="3440562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এখানে</a:t>
            </a:r>
            <a:r>
              <a:rPr lang="bn-BD" baseline="0" dirty="0" smtClean="0">
                <a:latin typeface="NikoshBAN" panose="02000000000000000000" pitchFamily="2" charset="0"/>
                <a:cs typeface="NikoshBAN" panose="02000000000000000000" pitchFamily="2" charset="0"/>
              </a:rPr>
              <a:t> পাঠের সঙ্গে সাদৃশ্যপূর্ণ অন্য কোন চিত্র ব্যবহার করা যেতে পারে। </a:t>
            </a:r>
            <a:r>
              <a:rPr lang="bn-BD" baseline="0" dirty="0" smtClean="0">
                <a:latin typeface="+mn-lt"/>
                <a:cs typeface="+mn-cs"/>
              </a:rPr>
              <a:t>উল্লেখ্য, স্বাগতম স্লাইডেই পাঠের বিষয় ফুটে ওঠে এমন চিত্রে ব্যবহার করা যেতে পারে।</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589DD807-EA4C-41FC-9704-862C913EE469}" type="slidenum">
              <a:rPr lang="en-US" smtClean="0"/>
              <a:t>2</a:t>
            </a:fld>
            <a:endParaRPr lang="en-US"/>
          </a:p>
        </p:txBody>
      </p:sp>
    </p:spTree>
    <p:extLst>
      <p:ext uri="{BB962C8B-B14F-4D97-AF65-F5344CB8AC3E}">
        <p14:creationId xmlns:p14="http://schemas.microsoft.com/office/powerpoint/2010/main" val="3676408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a:t>
            </a:r>
            <a:r>
              <a:rPr lang="bn-BD" baseline="0" dirty="0" smtClean="0"/>
              <a:t> ভিডিওটি দেখিয়ে </a:t>
            </a:r>
            <a:r>
              <a:rPr lang="bn-BD" dirty="0" smtClean="0">
                <a:latin typeface="NikoshBAN" panose="02000000000000000000" pitchFamily="2" charset="0"/>
                <a:cs typeface="NikoshBAN" panose="02000000000000000000" pitchFamily="2" charset="0"/>
              </a:rPr>
              <a:t>জোড়ায়</a:t>
            </a:r>
            <a:r>
              <a:rPr lang="bn-IN" baseline="0" dirty="0" smtClean="0"/>
              <a:t> কাজ </a:t>
            </a:r>
            <a:r>
              <a:rPr lang="bn-BD" baseline="0" dirty="0" smtClean="0"/>
              <a:t>দেয়া যেতে পারে।</a:t>
            </a:r>
            <a:endParaRPr lang="en-US" dirty="0" smtClean="0"/>
          </a:p>
        </p:txBody>
      </p:sp>
      <p:sp>
        <p:nvSpPr>
          <p:cNvPr id="4" name="Slide Number Placeholder 3"/>
          <p:cNvSpPr>
            <a:spLocks noGrp="1"/>
          </p:cNvSpPr>
          <p:nvPr>
            <p:ph type="sldNum" sz="quarter" idx="10"/>
          </p:nvPr>
        </p:nvSpPr>
        <p:spPr/>
        <p:txBody>
          <a:bodyPr/>
          <a:lstStyle/>
          <a:p>
            <a:fld id="{589DD807-EA4C-41FC-9704-862C913EE469}" type="slidenum">
              <a:rPr lang="en-US" smtClean="0"/>
              <a:t>14</a:t>
            </a:fld>
            <a:endParaRPr lang="en-US"/>
          </a:p>
        </p:txBody>
      </p:sp>
    </p:spTree>
    <p:extLst>
      <p:ext uri="{BB962C8B-B14F-4D97-AF65-F5344CB8AC3E}">
        <p14:creationId xmlns:p14="http://schemas.microsoft.com/office/powerpoint/2010/main" val="295432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জোড়ায়</a:t>
            </a:r>
            <a:r>
              <a:rPr lang="bn-IN" baseline="0" dirty="0" smtClean="0"/>
              <a:t> কাজ দিয়ে শিক্ষার্থীরা তা খাতায় লিখছে কিনা তা তদারকি করলে ভাল হয়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15</a:t>
            </a:fld>
            <a:endParaRPr lang="en-US"/>
          </a:p>
        </p:txBody>
      </p:sp>
    </p:spTree>
    <p:extLst>
      <p:ext uri="{BB962C8B-B14F-4D97-AF65-F5344CB8AC3E}">
        <p14:creationId xmlns:p14="http://schemas.microsoft.com/office/powerpoint/2010/main" val="2663994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a:t>
            </a:r>
            <a:r>
              <a:rPr lang="bn-BD" baseline="0" dirty="0" smtClean="0"/>
              <a:t> ভিডিওটি দেখিয়ে </a:t>
            </a:r>
            <a:r>
              <a:rPr lang="bn-BD" dirty="0" smtClean="0">
                <a:latin typeface="NikoshBAN" panose="02000000000000000000" pitchFamily="2" charset="0"/>
                <a:cs typeface="NikoshBAN" panose="02000000000000000000" pitchFamily="2" charset="0"/>
              </a:rPr>
              <a:t>জোড়ায়</a:t>
            </a:r>
            <a:r>
              <a:rPr lang="bn-IN" baseline="0" dirty="0" smtClean="0"/>
              <a:t> কাজ </a:t>
            </a:r>
            <a:r>
              <a:rPr lang="bn-BD" baseline="0" dirty="0" smtClean="0"/>
              <a:t>দেয়া যেতে পারে।</a:t>
            </a:r>
            <a:endParaRPr lang="en-US" dirty="0" smtClean="0"/>
          </a:p>
        </p:txBody>
      </p:sp>
      <p:sp>
        <p:nvSpPr>
          <p:cNvPr id="4" name="Slide Number Placeholder 3"/>
          <p:cNvSpPr>
            <a:spLocks noGrp="1"/>
          </p:cNvSpPr>
          <p:nvPr>
            <p:ph type="sldNum" sz="quarter" idx="10"/>
          </p:nvPr>
        </p:nvSpPr>
        <p:spPr/>
        <p:txBody>
          <a:bodyPr/>
          <a:lstStyle/>
          <a:p>
            <a:fld id="{589DD807-EA4C-41FC-9704-862C913EE469}" type="slidenum">
              <a:rPr lang="en-US" smtClean="0"/>
              <a:t>16</a:t>
            </a:fld>
            <a:endParaRPr lang="en-US"/>
          </a:p>
        </p:txBody>
      </p:sp>
    </p:spTree>
    <p:extLst>
      <p:ext uri="{BB962C8B-B14F-4D97-AF65-F5344CB8AC3E}">
        <p14:creationId xmlns:p14="http://schemas.microsoft.com/office/powerpoint/2010/main" val="2761915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জোড়ায়</a:t>
            </a:r>
            <a:r>
              <a:rPr lang="bn-IN" baseline="0" dirty="0" smtClean="0"/>
              <a:t> কাজ দিয়ে শিক্ষার্থীরা তা খাতায় লিখছে কিনা তা তদারকি করলে ভাল হয় ।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17</a:t>
            </a:fld>
            <a:endParaRPr lang="en-US"/>
          </a:p>
        </p:txBody>
      </p:sp>
    </p:spTree>
    <p:extLst>
      <p:ext uri="{BB962C8B-B14F-4D97-AF65-F5344CB8AC3E}">
        <p14:creationId xmlns:p14="http://schemas.microsoft.com/office/powerpoint/2010/main" val="3316631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a:t>
            </a:r>
            <a:r>
              <a:rPr lang="bn-BD" baseline="0" dirty="0" smtClean="0"/>
              <a:t> ভিডিওটি দেখিয়ে </a:t>
            </a:r>
            <a:r>
              <a:rPr lang="bn-BD" dirty="0" smtClean="0">
                <a:latin typeface="NikoshBAN" panose="02000000000000000000" pitchFamily="2" charset="0"/>
                <a:cs typeface="NikoshBAN" panose="02000000000000000000" pitchFamily="2" charset="0"/>
              </a:rPr>
              <a:t>জোড়ায়</a:t>
            </a:r>
            <a:r>
              <a:rPr lang="bn-IN" baseline="0" dirty="0" smtClean="0"/>
              <a:t> কাজ </a:t>
            </a:r>
            <a:r>
              <a:rPr lang="bn-BD" baseline="0" dirty="0" smtClean="0"/>
              <a:t>দেয়া যেতে পারে।</a:t>
            </a:r>
            <a:endParaRPr lang="en-US" dirty="0" smtClean="0"/>
          </a:p>
        </p:txBody>
      </p:sp>
      <p:sp>
        <p:nvSpPr>
          <p:cNvPr id="4" name="Slide Number Placeholder 3"/>
          <p:cNvSpPr>
            <a:spLocks noGrp="1"/>
          </p:cNvSpPr>
          <p:nvPr>
            <p:ph type="sldNum" sz="quarter" idx="10"/>
          </p:nvPr>
        </p:nvSpPr>
        <p:spPr/>
        <p:txBody>
          <a:bodyPr/>
          <a:lstStyle/>
          <a:p>
            <a:fld id="{589DD807-EA4C-41FC-9704-862C913EE469}" type="slidenum">
              <a:rPr lang="en-US" smtClean="0"/>
              <a:t>18</a:t>
            </a:fld>
            <a:endParaRPr lang="en-US"/>
          </a:p>
        </p:txBody>
      </p:sp>
    </p:spTree>
    <p:extLst>
      <p:ext uri="{BB962C8B-B14F-4D97-AF65-F5344CB8AC3E}">
        <p14:creationId xmlns:p14="http://schemas.microsoft.com/office/powerpoint/2010/main" val="2748038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জোড়ায়</a:t>
            </a:r>
            <a:r>
              <a:rPr lang="bn-IN" baseline="0" dirty="0" smtClean="0"/>
              <a:t> কাজ দিয়ে শিক্ষার্থীরা তা খাতায় লিখছে কিনা তা তদারকি করলে ভাল হয়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19</a:t>
            </a:fld>
            <a:endParaRPr lang="en-US"/>
          </a:p>
        </p:txBody>
      </p:sp>
    </p:spTree>
    <p:extLst>
      <p:ext uri="{BB962C8B-B14F-4D97-AF65-F5344CB8AC3E}">
        <p14:creationId xmlns:p14="http://schemas.microsoft.com/office/powerpoint/2010/main" val="675046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এই</a:t>
            </a:r>
            <a:r>
              <a:rPr lang="bn-BD" baseline="0" dirty="0" smtClean="0">
                <a:latin typeface="NikoshBAN" panose="02000000000000000000" pitchFamily="2" charset="0"/>
                <a:cs typeface="NikoshBAN" panose="02000000000000000000" pitchFamily="2" charset="0"/>
              </a:rPr>
              <a:t> ভিডিওটি দেখিয়ে </a:t>
            </a:r>
            <a:r>
              <a:rPr lang="bn-BD" dirty="0" smtClean="0">
                <a:latin typeface="NikoshBAN" panose="02000000000000000000" pitchFamily="2" charset="0"/>
                <a:cs typeface="NikoshBAN" panose="02000000000000000000" pitchFamily="2" charset="0"/>
              </a:rPr>
              <a:t>জোড়ায়</a:t>
            </a:r>
            <a:r>
              <a:rPr lang="bn-IN" baseline="0" dirty="0" smtClean="0">
                <a:latin typeface="NikoshBAN" panose="02000000000000000000" pitchFamily="2" charset="0"/>
                <a:cs typeface="NikoshBAN" panose="02000000000000000000" pitchFamily="2" charset="0"/>
              </a:rPr>
              <a:t> কাজ </a:t>
            </a:r>
            <a:r>
              <a:rPr lang="bn-BD" baseline="0" dirty="0" smtClean="0">
                <a:latin typeface="NikoshBAN" panose="02000000000000000000" pitchFamily="2" charset="0"/>
                <a:cs typeface="NikoshBAN" panose="02000000000000000000" pitchFamily="2" charset="0"/>
              </a:rPr>
              <a:t>দেয়া যেতে পারে।</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589DD807-EA4C-41FC-9704-862C913EE469}" type="slidenum">
              <a:rPr lang="en-US" smtClean="0"/>
              <a:t>20</a:t>
            </a:fld>
            <a:endParaRPr lang="en-US"/>
          </a:p>
        </p:txBody>
      </p:sp>
    </p:spTree>
    <p:extLst>
      <p:ext uri="{BB962C8B-B14F-4D97-AF65-F5344CB8AC3E}">
        <p14:creationId xmlns:p14="http://schemas.microsoft.com/office/powerpoint/2010/main" val="2937562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জোড়ায়</a:t>
            </a:r>
            <a:r>
              <a:rPr lang="bn-IN" baseline="0" dirty="0" smtClean="0"/>
              <a:t> কাজ দিয়ে শিক্ষার্থীরা তা খাতায় লিখছে কিনা তা তদারকি করলে ভাল হয় ।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21</a:t>
            </a:fld>
            <a:endParaRPr lang="en-US"/>
          </a:p>
        </p:txBody>
      </p:sp>
    </p:spTree>
    <p:extLst>
      <p:ext uri="{BB962C8B-B14F-4D97-AF65-F5344CB8AC3E}">
        <p14:creationId xmlns:p14="http://schemas.microsoft.com/office/powerpoint/2010/main" val="1053658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এই</a:t>
            </a:r>
            <a:r>
              <a:rPr lang="bn-BD" baseline="0" dirty="0" smtClean="0">
                <a:latin typeface="NikoshBAN" panose="02000000000000000000" pitchFamily="2" charset="0"/>
                <a:cs typeface="NikoshBAN" panose="02000000000000000000" pitchFamily="2" charset="0"/>
              </a:rPr>
              <a:t> ভিডিওটি দেখিয়ে </a:t>
            </a:r>
            <a:r>
              <a:rPr lang="bn-IN" dirty="0" smtClean="0">
                <a:latin typeface="NikoshBAN" panose="02000000000000000000" pitchFamily="2" charset="0"/>
                <a:cs typeface="NikoshBAN" panose="02000000000000000000" pitchFamily="2" charset="0"/>
              </a:rPr>
              <a:t>দলীয়</a:t>
            </a:r>
            <a:r>
              <a:rPr lang="bn-IN" baseline="0" dirty="0" smtClean="0">
                <a:latin typeface="NikoshBAN" panose="02000000000000000000" pitchFamily="2" charset="0"/>
                <a:cs typeface="NikoshBAN" panose="02000000000000000000" pitchFamily="2" charset="0"/>
              </a:rPr>
              <a:t> কাজ </a:t>
            </a:r>
            <a:r>
              <a:rPr lang="bn-BD" baseline="0" dirty="0" smtClean="0">
                <a:latin typeface="NikoshBAN" panose="02000000000000000000" pitchFamily="2" charset="0"/>
                <a:cs typeface="NikoshBAN" panose="02000000000000000000" pitchFamily="2" charset="0"/>
              </a:rPr>
              <a:t>দেয়া যেতে পারে।</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589DD807-EA4C-41FC-9704-862C913EE469}" type="slidenum">
              <a:rPr lang="en-US" smtClean="0"/>
              <a:t>22</a:t>
            </a:fld>
            <a:endParaRPr lang="en-US"/>
          </a:p>
        </p:txBody>
      </p:sp>
    </p:spTree>
    <p:extLst>
      <p:ext uri="{BB962C8B-B14F-4D97-AF65-F5344CB8AC3E}">
        <p14:creationId xmlns:p14="http://schemas.microsoft.com/office/powerpoint/2010/main" val="2571447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দলীয়</a:t>
            </a:r>
            <a:r>
              <a:rPr lang="bn-BD" dirty="0" smtClean="0"/>
              <a:t> </a:t>
            </a:r>
            <a:r>
              <a:rPr lang="bn-IN" baseline="0" dirty="0" smtClean="0"/>
              <a:t>কাজ দিয়ে শিক্ষার্থীরা তা খাতায় লিখছে কিনা তা তদারকি করলে ভাল হয় ।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23</a:t>
            </a:fld>
            <a:endParaRPr lang="en-US"/>
          </a:p>
        </p:txBody>
      </p:sp>
    </p:spTree>
    <p:extLst>
      <p:ext uri="{BB962C8B-B14F-4D97-AF65-F5344CB8AC3E}">
        <p14:creationId xmlns:p14="http://schemas.microsoft.com/office/powerpoint/2010/main" val="60857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এই</a:t>
            </a:r>
            <a:r>
              <a:rPr lang="bn-BD" baseline="0" dirty="0" smtClean="0">
                <a:latin typeface="NikoshBAN" panose="02000000000000000000" pitchFamily="2" charset="0"/>
                <a:cs typeface="NikoshBAN" panose="02000000000000000000" pitchFamily="2" charset="0"/>
              </a:rPr>
              <a:t> ভিডিওটি দেখানোর মাধ্যমে পাঠ শিরোনাম বের করে আনার চেষ্ঠা করা যেতে পারে। </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589DD807-EA4C-41FC-9704-862C913EE469}" type="slidenum">
              <a:rPr lang="en-US" smtClean="0"/>
              <a:t>4</a:t>
            </a:fld>
            <a:endParaRPr lang="en-US"/>
          </a:p>
        </p:txBody>
      </p:sp>
    </p:spTree>
    <p:extLst>
      <p:ext uri="{BB962C8B-B14F-4D97-AF65-F5344CB8AC3E}">
        <p14:creationId xmlns:p14="http://schemas.microsoft.com/office/powerpoint/2010/main" val="4156645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শিক্ষার্থীদের মূল্যায়নের প্রশ্ন করে ফলাবর্তন প্রদান করবেন। </a:t>
            </a:r>
            <a:endParaRPr lang="en-US" dirty="0" smtClean="0">
              <a:latin typeface="NikoshBAN" panose="02000000000000000000" pitchFamily="2" charset="0"/>
              <a:cs typeface="NikoshBAN"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 </a:t>
            </a:r>
            <a:r>
              <a:rPr lang="en-US" dirty="0" err="1" smtClean="0"/>
              <a:t>রাঁচির</a:t>
            </a:r>
            <a:r>
              <a:rPr lang="en-US" dirty="0" smtClean="0"/>
              <a:t> </a:t>
            </a:r>
            <a:r>
              <a:rPr lang="en-US" dirty="0" err="1" smtClean="0"/>
              <a:t>বিখ্যাত</a:t>
            </a:r>
            <a:r>
              <a:rPr lang="en-US" baseline="0" dirty="0" smtClean="0"/>
              <a:t> </a:t>
            </a:r>
            <a:r>
              <a:rPr lang="en-US" baseline="0" dirty="0" err="1" smtClean="0"/>
              <a:t>মানসিক</a:t>
            </a:r>
            <a:r>
              <a:rPr lang="en-US" baseline="0" dirty="0" smtClean="0"/>
              <a:t> </a:t>
            </a:r>
            <a:r>
              <a:rPr lang="en-US" baseline="0" dirty="0" err="1" smtClean="0"/>
              <a:t>হাসপাতাল</a:t>
            </a:r>
            <a:r>
              <a:rPr lang="en-US" baseline="0" dirty="0" smtClean="0"/>
              <a:t>, </a:t>
            </a:r>
            <a:r>
              <a:rPr lang="en-US" baseline="0" dirty="0" err="1" smtClean="0"/>
              <a:t>কলকাতাতে</a:t>
            </a:r>
            <a:r>
              <a:rPr lang="en-US" baseline="0" dirty="0" smtClean="0"/>
              <a:t> , </a:t>
            </a:r>
            <a:r>
              <a:rPr lang="bn-IN" sz="12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গুলি-ডাণ্ডা খেলার কথা বললে </a:t>
            </a:r>
            <a:r>
              <a:rPr lang="en-US" sz="12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IN" sz="1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একটি বিখ্যাত জলপ্রপাত</a:t>
            </a:r>
            <a:r>
              <a:rPr lang="en-US" sz="1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IN" sz="1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১৫/১৬ মাইল দূরে </a:t>
            </a:r>
            <a:r>
              <a:rPr lang="en-US" sz="12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r>
              <a:rPr lang="en-US" sz="1200" b="1" baseline="0"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IN" sz="1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২/৩ মাইল দূরে </a:t>
            </a:r>
            <a:r>
              <a:rPr lang="en-US" sz="1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r>
              <a:rPr lang="en-US" sz="1200" b="1" baseline="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12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589DD807-EA4C-41FC-9704-862C913EE469}" type="slidenum">
              <a:rPr lang="en-US" smtClean="0"/>
              <a:t>24</a:t>
            </a:fld>
            <a:endParaRPr lang="en-US"/>
          </a:p>
        </p:txBody>
      </p:sp>
    </p:spTree>
    <p:extLst>
      <p:ext uri="{BB962C8B-B14F-4D97-AF65-F5344CB8AC3E}">
        <p14:creationId xmlns:p14="http://schemas.microsoft.com/office/powerpoint/2010/main" val="4269823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শিক্ষার্থীদের প্রশ্ন করে সঠিক উত্তর নির্দেশ করবেন। এই স্লাইডটিতে অ্যাকশন বাটনের ব্যবহার করা হয়েছে। প্রতিটি উত্তরে মাউস ক্লিক করলেই “ আবার চেষ্টা কর/ উত্তর সঠিক হয়েছে” অডিওটি শুনতে পাবেন।</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589DD807-EA4C-41FC-9704-862C913EE469}" type="slidenum">
              <a:rPr lang="en-US" smtClean="0"/>
              <a:t>25</a:t>
            </a:fld>
            <a:endParaRPr lang="en-US"/>
          </a:p>
        </p:txBody>
      </p:sp>
    </p:spTree>
    <p:extLst>
      <p:ext uri="{BB962C8B-B14F-4D97-AF65-F5344CB8AC3E}">
        <p14:creationId xmlns:p14="http://schemas.microsoft.com/office/powerpoint/2010/main" val="2047974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শিক্ষার্থীদের প্রশ্ন করে সঠিক উত্তর নির্দেশ করবেন। এই স্লাইডটিতে অ্যাকশন বাটনের ব্যবহার করা হয়েছে। প্রতিটি উত্তরে মাউস ক্লিক করলেই “ আবার চেষ্টা কর/ উত্তর সঠিক হয়েছে” অডিওটি শুনতে পাবেন।</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589DD807-EA4C-41FC-9704-862C913EE469}" type="slidenum">
              <a:rPr lang="en-US" smtClean="0"/>
              <a:t>26</a:t>
            </a:fld>
            <a:endParaRPr lang="en-US"/>
          </a:p>
        </p:txBody>
      </p:sp>
    </p:spTree>
    <p:extLst>
      <p:ext uri="{BB962C8B-B14F-4D97-AF65-F5344CB8AC3E}">
        <p14:creationId xmlns:p14="http://schemas.microsoft.com/office/powerpoint/2010/main" val="3993978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এখানে</a:t>
            </a:r>
            <a:r>
              <a:rPr lang="bn-BD" baseline="0" dirty="0" smtClean="0">
                <a:latin typeface="NikoshBAN" panose="02000000000000000000" pitchFamily="2" charset="0"/>
                <a:cs typeface="NikoshBAN" panose="02000000000000000000" pitchFamily="2" charset="0"/>
              </a:rPr>
              <a:t> পাঠের সঙ্গে সাদৃশ্যপূর্ণ অন্য কোন বাড়ির কাজ দেয়া যেতে পারে।</a:t>
            </a:r>
            <a:endParaRPr lang="en-US" dirty="0" smtClean="0"/>
          </a:p>
        </p:txBody>
      </p:sp>
      <p:sp>
        <p:nvSpPr>
          <p:cNvPr id="4" name="Slide Number Placeholder 3"/>
          <p:cNvSpPr>
            <a:spLocks noGrp="1"/>
          </p:cNvSpPr>
          <p:nvPr>
            <p:ph type="sldNum" sz="quarter" idx="10"/>
          </p:nvPr>
        </p:nvSpPr>
        <p:spPr/>
        <p:txBody>
          <a:bodyPr/>
          <a:lstStyle/>
          <a:p>
            <a:fld id="{589DD807-EA4C-41FC-9704-862C913EE469}" type="slidenum">
              <a:rPr lang="en-US" smtClean="0"/>
              <a:t>27</a:t>
            </a:fld>
            <a:endParaRPr lang="en-US"/>
          </a:p>
        </p:txBody>
      </p:sp>
    </p:spTree>
    <p:extLst>
      <p:ext uri="{BB962C8B-B14F-4D97-AF65-F5344CB8AC3E}">
        <p14:creationId xmlns:p14="http://schemas.microsoft.com/office/powerpoint/2010/main" val="306485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এখানে</a:t>
            </a:r>
            <a:r>
              <a:rPr lang="bn-BD" baseline="0" dirty="0" smtClean="0">
                <a:latin typeface="NikoshBAN" panose="02000000000000000000" pitchFamily="2" charset="0"/>
                <a:cs typeface="NikoshBAN" panose="02000000000000000000" pitchFamily="2" charset="0"/>
              </a:rPr>
              <a:t> পাঠের সঙ্গে সাদৃশ্যপূর্ণ অন্য কোন বাড়ির কাজ দেয়া যেতে পারে।</a:t>
            </a:r>
            <a:endParaRPr lang="en-US" dirty="0" smtClean="0"/>
          </a:p>
        </p:txBody>
      </p:sp>
      <p:sp>
        <p:nvSpPr>
          <p:cNvPr id="4" name="Slide Number Placeholder 3"/>
          <p:cNvSpPr>
            <a:spLocks noGrp="1"/>
          </p:cNvSpPr>
          <p:nvPr>
            <p:ph type="sldNum" sz="quarter" idx="10"/>
          </p:nvPr>
        </p:nvSpPr>
        <p:spPr/>
        <p:txBody>
          <a:bodyPr/>
          <a:lstStyle/>
          <a:p>
            <a:fld id="{589DD807-EA4C-41FC-9704-862C913EE469}" type="slidenum">
              <a:rPr lang="en-US" smtClean="0"/>
              <a:t>28</a:t>
            </a:fld>
            <a:endParaRPr lang="en-US"/>
          </a:p>
        </p:txBody>
      </p:sp>
    </p:spTree>
    <p:extLst>
      <p:ext uri="{BB962C8B-B14F-4D97-AF65-F5344CB8AC3E}">
        <p14:creationId xmlns:p14="http://schemas.microsoft.com/office/powerpoint/2010/main" val="2175932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স্লাইডে উল্লিখিত</a:t>
            </a:r>
            <a:r>
              <a:rPr lang="bn-BD" baseline="0" dirty="0" smtClean="0"/>
              <a:t> </a:t>
            </a:r>
            <a:r>
              <a:rPr lang="bn-BD" dirty="0" smtClean="0"/>
              <a:t>প্রশ্নো</a:t>
            </a:r>
            <a:r>
              <a:rPr lang="bn-BD" baseline="0" dirty="0" smtClean="0"/>
              <a:t>ত্তরের পর শিক্ষক শিক্ষার্থীদের জিজ্ঞাসা করবেন এই তথ্যগুলো আমরা কোথায় পেয়েছি । এভাবে রাঁচি ভ্রমণ কথাটি শিক্ষার্থীদের মাঝ থেকে বের করে আনা যেতে পারে । </a:t>
            </a:r>
            <a:r>
              <a:rPr lang="bn-BD"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589DD807-EA4C-41FC-9704-862C913EE469}" type="slidenum">
              <a:rPr lang="en-US" smtClean="0"/>
              <a:t>5</a:t>
            </a:fld>
            <a:endParaRPr lang="en-US"/>
          </a:p>
        </p:txBody>
      </p:sp>
    </p:spTree>
    <p:extLst>
      <p:ext uri="{BB962C8B-B14F-4D97-AF65-F5344CB8AC3E}">
        <p14:creationId xmlns:p14="http://schemas.microsoft.com/office/powerpoint/2010/main" val="1500591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নিজে আদর্শ পাঠ দিবেন শিক্ষার্থীরা অনুসরণ করবে।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589DD807-EA4C-41FC-9704-862C913EE469}" type="slidenum">
              <a:rPr lang="en-US" smtClean="0"/>
              <a:t>8</a:t>
            </a:fld>
            <a:endParaRPr lang="en-US"/>
          </a:p>
        </p:txBody>
      </p:sp>
    </p:spTree>
    <p:extLst>
      <p:ext uri="{BB962C8B-B14F-4D97-AF65-F5344CB8AC3E}">
        <p14:creationId xmlns:p14="http://schemas.microsoft.com/office/powerpoint/2010/main" val="2792704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শিক্ষার্থীরা</a:t>
            </a:r>
            <a:r>
              <a:rPr lang="bn-BD" baseline="0" dirty="0" smtClean="0">
                <a:latin typeface="NikoshBAN" panose="02000000000000000000" pitchFamily="2" charset="0"/>
                <a:cs typeface="NikoshBAN" panose="02000000000000000000" pitchFamily="2" charset="0"/>
              </a:rPr>
              <a:t> নিজেরা সরবে পাঠ করবেন</a:t>
            </a:r>
            <a:r>
              <a:rPr lang="bn-BD" baseline="0" dirty="0" smtClean="0"/>
              <a:t>। </a:t>
            </a:r>
            <a:endParaRPr lang="en-US" dirty="0" smtClean="0"/>
          </a:p>
        </p:txBody>
      </p:sp>
      <p:sp>
        <p:nvSpPr>
          <p:cNvPr id="4" name="Slide Number Placeholder 3"/>
          <p:cNvSpPr>
            <a:spLocks noGrp="1"/>
          </p:cNvSpPr>
          <p:nvPr>
            <p:ph type="sldNum" sz="quarter" idx="10"/>
          </p:nvPr>
        </p:nvSpPr>
        <p:spPr/>
        <p:txBody>
          <a:bodyPr/>
          <a:lstStyle/>
          <a:p>
            <a:fld id="{589DD807-EA4C-41FC-9704-862C913EE469}" type="slidenum">
              <a:rPr lang="en-US" smtClean="0"/>
              <a:t>9</a:t>
            </a:fld>
            <a:endParaRPr lang="en-US"/>
          </a:p>
        </p:txBody>
      </p:sp>
    </p:spTree>
    <p:extLst>
      <p:ext uri="{BB962C8B-B14F-4D97-AF65-F5344CB8AC3E}">
        <p14:creationId xmlns:p14="http://schemas.microsoft.com/office/powerpoint/2010/main" val="2551086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শব্দের পাশাপাশি ছবি দেখিয়ে শব্দার্থ জিজ্ঞাসা করবেন এবং পরবর্তীতে শব্দের অর্থ দেখাবেন।</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589DD807-EA4C-41FC-9704-862C913EE469}" type="slidenum">
              <a:rPr lang="en-US" smtClean="0"/>
              <a:t>10</a:t>
            </a:fld>
            <a:endParaRPr lang="en-US"/>
          </a:p>
        </p:txBody>
      </p:sp>
    </p:spTree>
    <p:extLst>
      <p:ext uri="{BB962C8B-B14F-4D97-AF65-F5344CB8AC3E}">
        <p14:creationId xmlns:p14="http://schemas.microsoft.com/office/powerpoint/2010/main" val="173274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শব্দের পাশাপাশি ছবি দেখিয়ে শব্দার্থ জিজ্ঞাসা করবেন এবং পরবর্তীতে শব্দের অর্থ দেখাবেন।</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589DD807-EA4C-41FC-9704-862C913EE469}" type="slidenum">
              <a:rPr lang="en-US" smtClean="0"/>
              <a:t>11</a:t>
            </a:fld>
            <a:endParaRPr lang="en-US"/>
          </a:p>
        </p:txBody>
      </p:sp>
    </p:spTree>
    <p:extLst>
      <p:ext uri="{BB962C8B-B14F-4D97-AF65-F5344CB8AC3E}">
        <p14:creationId xmlns:p14="http://schemas.microsoft.com/office/powerpoint/2010/main" val="1471696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একক</a:t>
            </a:r>
            <a:r>
              <a:rPr lang="bn-IN" baseline="0" dirty="0" smtClean="0"/>
              <a:t> কাজ দিয়ে শিক্ষার্থীরা তা খাতায় লিখছে কিনা তা তদারকি করলে ভাল হয় ।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12</a:t>
            </a:fld>
            <a:endParaRPr lang="en-US"/>
          </a:p>
        </p:txBody>
      </p:sp>
    </p:spTree>
    <p:extLst>
      <p:ext uri="{BB962C8B-B14F-4D97-AF65-F5344CB8AC3E}">
        <p14:creationId xmlns:p14="http://schemas.microsoft.com/office/powerpoint/2010/main" val="208671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পাঠ</a:t>
            </a:r>
            <a:r>
              <a:rPr lang="bn-BD" baseline="0" dirty="0" smtClean="0"/>
              <a:t> বিশ্লেষণের জন্য এই স্লাইডটি দেখানো যেতে পারে । </a:t>
            </a:r>
            <a:endParaRPr lang="en-US" dirty="0"/>
          </a:p>
        </p:txBody>
      </p:sp>
      <p:sp>
        <p:nvSpPr>
          <p:cNvPr id="4" name="Slide Number Placeholder 3"/>
          <p:cNvSpPr>
            <a:spLocks noGrp="1"/>
          </p:cNvSpPr>
          <p:nvPr>
            <p:ph type="sldNum" sz="quarter" idx="10"/>
          </p:nvPr>
        </p:nvSpPr>
        <p:spPr/>
        <p:txBody>
          <a:bodyPr/>
          <a:lstStyle/>
          <a:p>
            <a:fld id="{589DD807-EA4C-41FC-9704-862C913EE469}" type="slidenum">
              <a:rPr lang="en-US" smtClean="0"/>
              <a:t>13</a:t>
            </a:fld>
            <a:endParaRPr lang="en-US"/>
          </a:p>
        </p:txBody>
      </p:sp>
    </p:spTree>
    <p:extLst>
      <p:ext uri="{BB962C8B-B14F-4D97-AF65-F5344CB8AC3E}">
        <p14:creationId xmlns:p14="http://schemas.microsoft.com/office/powerpoint/2010/main" val="2955999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FE3FFF-958F-4AFB-A75B-B64BD2FF7C86}" type="datetime1">
              <a:rPr lang="en-US" smtClean="0"/>
              <a:t>10/9/2016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B62D5ED2-1226-49D5-93A1-EFE2400684D8}" type="slidenum">
              <a:rPr lang="en-US" smtClean="0"/>
              <a:t>‹#›</a:t>
            </a:fld>
            <a:endParaRPr lang="en-US"/>
          </a:p>
        </p:txBody>
      </p:sp>
    </p:spTree>
    <p:extLst>
      <p:ext uri="{BB962C8B-B14F-4D97-AF65-F5344CB8AC3E}">
        <p14:creationId xmlns:p14="http://schemas.microsoft.com/office/powerpoint/2010/main" val="1745978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9B228F-667A-438A-B893-BC3E36F9E5BD}" type="datetime1">
              <a:rPr lang="en-US" smtClean="0"/>
              <a:t>10/9/2016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B62D5ED2-1226-49D5-93A1-EFE2400684D8}" type="slidenum">
              <a:rPr lang="en-US" smtClean="0"/>
              <a:t>‹#›</a:t>
            </a:fld>
            <a:endParaRPr lang="en-US"/>
          </a:p>
        </p:txBody>
      </p:sp>
    </p:spTree>
    <p:extLst>
      <p:ext uri="{BB962C8B-B14F-4D97-AF65-F5344CB8AC3E}">
        <p14:creationId xmlns:p14="http://schemas.microsoft.com/office/powerpoint/2010/main" val="1808413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6F0616-2823-405C-B49A-7B12C65F6202}" type="datetime1">
              <a:rPr lang="en-US" smtClean="0"/>
              <a:t>10/9/2016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B62D5ED2-1226-49D5-93A1-EFE2400684D8}" type="slidenum">
              <a:rPr lang="en-US" smtClean="0"/>
              <a:t>‹#›</a:t>
            </a:fld>
            <a:endParaRPr lang="en-US"/>
          </a:p>
        </p:txBody>
      </p:sp>
    </p:spTree>
    <p:extLst>
      <p:ext uri="{BB962C8B-B14F-4D97-AF65-F5344CB8AC3E}">
        <p14:creationId xmlns:p14="http://schemas.microsoft.com/office/powerpoint/2010/main" val="3646619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F6993E-4307-4271-87DE-B62A7CCFCEBE}" type="datetime1">
              <a:rPr lang="en-US" smtClean="0"/>
              <a:t>10/9/2016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61CCEC38-F9DB-4838-B811-C7ED71F7A8E8}" type="slidenum">
              <a:rPr lang="en-US" smtClean="0"/>
              <a:t>‹#›</a:t>
            </a:fld>
            <a:endParaRPr lang="en-US"/>
          </a:p>
        </p:txBody>
      </p:sp>
    </p:spTree>
    <p:extLst>
      <p:ext uri="{BB962C8B-B14F-4D97-AF65-F5344CB8AC3E}">
        <p14:creationId xmlns:p14="http://schemas.microsoft.com/office/powerpoint/2010/main" val="227853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FA01E-3E82-4576-8A3C-618CFC2EEB9C}" type="datetime1">
              <a:rPr lang="en-US" smtClean="0"/>
              <a:t>10/9/2016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61CCEC38-F9DB-4838-B811-C7ED71F7A8E8}" type="slidenum">
              <a:rPr lang="en-US" smtClean="0"/>
              <a:t>‹#›</a:t>
            </a:fld>
            <a:endParaRPr lang="en-US"/>
          </a:p>
        </p:txBody>
      </p:sp>
    </p:spTree>
    <p:extLst>
      <p:ext uri="{BB962C8B-B14F-4D97-AF65-F5344CB8AC3E}">
        <p14:creationId xmlns:p14="http://schemas.microsoft.com/office/powerpoint/2010/main" val="547137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ED21D4-8592-42B1-8ABC-DEC4630ACB07}" type="datetime1">
              <a:rPr lang="en-US" smtClean="0"/>
              <a:t>10/9/2016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61CCEC38-F9DB-4838-B811-C7ED71F7A8E8}" type="slidenum">
              <a:rPr lang="en-US" smtClean="0"/>
              <a:t>‹#›</a:t>
            </a:fld>
            <a:endParaRPr lang="en-US"/>
          </a:p>
        </p:txBody>
      </p:sp>
    </p:spTree>
    <p:extLst>
      <p:ext uri="{BB962C8B-B14F-4D97-AF65-F5344CB8AC3E}">
        <p14:creationId xmlns:p14="http://schemas.microsoft.com/office/powerpoint/2010/main" val="1541199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AE0F7B-F885-4BEC-824C-F56620DB8B73}" type="datetime1">
              <a:rPr lang="en-US" smtClean="0"/>
              <a:t>10/9/2016</a:t>
            </a:fld>
            <a:endParaRPr lang="en-US"/>
          </a:p>
        </p:txBody>
      </p:sp>
      <p:sp>
        <p:nvSpPr>
          <p:cNvPr id="6" name="Footer Placeholder 5"/>
          <p:cNvSpPr>
            <a:spLocks noGrp="1"/>
          </p:cNvSpPr>
          <p:nvPr>
            <p:ph type="ftr" sz="quarter" idx="11"/>
          </p:nvPr>
        </p:nvSpPr>
        <p:spPr/>
        <p:txBody>
          <a:bodyPr/>
          <a:lstStyle/>
          <a:p>
            <a:r>
              <a:rPr lang="en-US" smtClean="0"/>
              <a:t>mijanur-ggbhs</a:t>
            </a:r>
            <a:endParaRPr lang="en-US"/>
          </a:p>
        </p:txBody>
      </p:sp>
      <p:sp>
        <p:nvSpPr>
          <p:cNvPr id="7" name="Slide Number Placeholder 6"/>
          <p:cNvSpPr>
            <a:spLocks noGrp="1"/>
          </p:cNvSpPr>
          <p:nvPr>
            <p:ph type="sldNum" sz="quarter" idx="12"/>
          </p:nvPr>
        </p:nvSpPr>
        <p:spPr/>
        <p:txBody>
          <a:bodyPr/>
          <a:lstStyle/>
          <a:p>
            <a:fld id="{61CCEC38-F9DB-4838-B811-C7ED71F7A8E8}" type="slidenum">
              <a:rPr lang="en-US" smtClean="0"/>
              <a:t>‹#›</a:t>
            </a:fld>
            <a:endParaRPr lang="en-US"/>
          </a:p>
        </p:txBody>
      </p:sp>
    </p:spTree>
    <p:extLst>
      <p:ext uri="{BB962C8B-B14F-4D97-AF65-F5344CB8AC3E}">
        <p14:creationId xmlns:p14="http://schemas.microsoft.com/office/powerpoint/2010/main" val="56179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7AE0E9-50F7-407E-9741-34C6E1136C61}" type="datetime1">
              <a:rPr lang="en-US" smtClean="0"/>
              <a:t>10/9/2016</a:t>
            </a:fld>
            <a:endParaRPr lang="en-US"/>
          </a:p>
        </p:txBody>
      </p:sp>
      <p:sp>
        <p:nvSpPr>
          <p:cNvPr id="8" name="Footer Placeholder 7"/>
          <p:cNvSpPr>
            <a:spLocks noGrp="1"/>
          </p:cNvSpPr>
          <p:nvPr>
            <p:ph type="ftr" sz="quarter" idx="11"/>
          </p:nvPr>
        </p:nvSpPr>
        <p:spPr/>
        <p:txBody>
          <a:bodyPr/>
          <a:lstStyle/>
          <a:p>
            <a:r>
              <a:rPr lang="en-US" smtClean="0"/>
              <a:t>mijanur-ggbhs</a:t>
            </a:r>
            <a:endParaRPr lang="en-US"/>
          </a:p>
        </p:txBody>
      </p:sp>
      <p:sp>
        <p:nvSpPr>
          <p:cNvPr id="9" name="Slide Number Placeholder 8"/>
          <p:cNvSpPr>
            <a:spLocks noGrp="1"/>
          </p:cNvSpPr>
          <p:nvPr>
            <p:ph type="sldNum" sz="quarter" idx="12"/>
          </p:nvPr>
        </p:nvSpPr>
        <p:spPr/>
        <p:txBody>
          <a:bodyPr/>
          <a:lstStyle/>
          <a:p>
            <a:fld id="{61CCEC38-F9DB-4838-B811-C7ED71F7A8E8}" type="slidenum">
              <a:rPr lang="en-US" smtClean="0"/>
              <a:t>‹#›</a:t>
            </a:fld>
            <a:endParaRPr lang="en-US"/>
          </a:p>
        </p:txBody>
      </p:sp>
    </p:spTree>
    <p:extLst>
      <p:ext uri="{BB962C8B-B14F-4D97-AF65-F5344CB8AC3E}">
        <p14:creationId xmlns:p14="http://schemas.microsoft.com/office/powerpoint/2010/main" val="2422355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0294C2-E088-4F0C-91C0-9C0B61FFD710}" type="datetime1">
              <a:rPr lang="en-US" smtClean="0"/>
              <a:t>10/9/2016</a:t>
            </a:fld>
            <a:endParaRPr lang="en-US"/>
          </a:p>
        </p:txBody>
      </p:sp>
      <p:sp>
        <p:nvSpPr>
          <p:cNvPr id="4" name="Footer Placeholder 3"/>
          <p:cNvSpPr>
            <a:spLocks noGrp="1"/>
          </p:cNvSpPr>
          <p:nvPr>
            <p:ph type="ftr" sz="quarter" idx="11"/>
          </p:nvPr>
        </p:nvSpPr>
        <p:spPr/>
        <p:txBody>
          <a:bodyPr/>
          <a:lstStyle/>
          <a:p>
            <a:r>
              <a:rPr lang="en-US" smtClean="0"/>
              <a:t>mijanur-ggbhs</a:t>
            </a:r>
            <a:endParaRPr lang="en-US"/>
          </a:p>
        </p:txBody>
      </p:sp>
      <p:sp>
        <p:nvSpPr>
          <p:cNvPr id="5" name="Slide Number Placeholder 4"/>
          <p:cNvSpPr>
            <a:spLocks noGrp="1"/>
          </p:cNvSpPr>
          <p:nvPr>
            <p:ph type="sldNum" sz="quarter" idx="12"/>
          </p:nvPr>
        </p:nvSpPr>
        <p:spPr/>
        <p:txBody>
          <a:bodyPr/>
          <a:lstStyle/>
          <a:p>
            <a:fld id="{61CCEC38-F9DB-4838-B811-C7ED71F7A8E8}" type="slidenum">
              <a:rPr lang="en-US" smtClean="0"/>
              <a:t>‹#›</a:t>
            </a:fld>
            <a:endParaRPr lang="en-US"/>
          </a:p>
        </p:txBody>
      </p:sp>
    </p:spTree>
    <p:extLst>
      <p:ext uri="{BB962C8B-B14F-4D97-AF65-F5344CB8AC3E}">
        <p14:creationId xmlns:p14="http://schemas.microsoft.com/office/powerpoint/2010/main" val="2240282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3273F1-4AAD-421D-B7AB-9C466552888A}"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61CCEC38-F9DB-4838-B811-C7ED71F7A8E8}" type="slidenum">
              <a:rPr lang="en-US" smtClean="0"/>
              <a:t>‹#›</a:t>
            </a:fld>
            <a:endParaRPr lang="en-US"/>
          </a:p>
        </p:txBody>
      </p:sp>
    </p:spTree>
    <p:extLst>
      <p:ext uri="{BB962C8B-B14F-4D97-AF65-F5344CB8AC3E}">
        <p14:creationId xmlns:p14="http://schemas.microsoft.com/office/powerpoint/2010/main" val="2180356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96F891-39F3-46CF-B41D-42725601D6EA}" type="datetime1">
              <a:rPr lang="en-US" smtClean="0"/>
              <a:t>10/9/2016</a:t>
            </a:fld>
            <a:endParaRPr lang="en-US"/>
          </a:p>
        </p:txBody>
      </p:sp>
      <p:sp>
        <p:nvSpPr>
          <p:cNvPr id="6" name="Footer Placeholder 5"/>
          <p:cNvSpPr>
            <a:spLocks noGrp="1"/>
          </p:cNvSpPr>
          <p:nvPr>
            <p:ph type="ftr" sz="quarter" idx="11"/>
          </p:nvPr>
        </p:nvSpPr>
        <p:spPr/>
        <p:txBody>
          <a:bodyPr/>
          <a:lstStyle/>
          <a:p>
            <a:r>
              <a:rPr lang="en-US" smtClean="0"/>
              <a:t>mijanur-ggbhs</a:t>
            </a:r>
            <a:endParaRPr lang="en-US"/>
          </a:p>
        </p:txBody>
      </p:sp>
      <p:sp>
        <p:nvSpPr>
          <p:cNvPr id="7" name="Slide Number Placeholder 6"/>
          <p:cNvSpPr>
            <a:spLocks noGrp="1"/>
          </p:cNvSpPr>
          <p:nvPr>
            <p:ph type="sldNum" sz="quarter" idx="12"/>
          </p:nvPr>
        </p:nvSpPr>
        <p:spPr/>
        <p:txBody>
          <a:bodyPr/>
          <a:lstStyle/>
          <a:p>
            <a:fld id="{61CCEC38-F9DB-4838-B811-C7ED71F7A8E8}" type="slidenum">
              <a:rPr lang="en-US" smtClean="0"/>
              <a:t>‹#›</a:t>
            </a:fld>
            <a:endParaRPr lang="en-US"/>
          </a:p>
        </p:txBody>
      </p:sp>
    </p:spTree>
    <p:extLst>
      <p:ext uri="{BB962C8B-B14F-4D97-AF65-F5344CB8AC3E}">
        <p14:creationId xmlns:p14="http://schemas.microsoft.com/office/powerpoint/2010/main" val="1293375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B6E571-A986-4F5F-B257-C0926FACF5FF}" type="datetime1">
              <a:rPr lang="en-US" smtClean="0"/>
              <a:t>10/9/2016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B62D5ED2-1226-49D5-93A1-EFE2400684D8}" type="slidenum">
              <a:rPr lang="en-US" smtClean="0"/>
              <a:t>‹#›</a:t>
            </a:fld>
            <a:endParaRPr lang="en-US"/>
          </a:p>
        </p:txBody>
      </p:sp>
    </p:spTree>
    <p:extLst>
      <p:ext uri="{BB962C8B-B14F-4D97-AF65-F5344CB8AC3E}">
        <p14:creationId xmlns:p14="http://schemas.microsoft.com/office/powerpoint/2010/main" val="3104009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2D833-E0C1-46F1-B27F-74C4D67E1CDA}" type="datetime1">
              <a:rPr lang="en-US" smtClean="0"/>
              <a:t>10/9/2016</a:t>
            </a:fld>
            <a:endParaRPr lang="en-US"/>
          </a:p>
        </p:txBody>
      </p:sp>
      <p:sp>
        <p:nvSpPr>
          <p:cNvPr id="6" name="Footer Placeholder 5"/>
          <p:cNvSpPr>
            <a:spLocks noGrp="1"/>
          </p:cNvSpPr>
          <p:nvPr>
            <p:ph type="ftr" sz="quarter" idx="11"/>
          </p:nvPr>
        </p:nvSpPr>
        <p:spPr/>
        <p:txBody>
          <a:bodyPr/>
          <a:lstStyle/>
          <a:p>
            <a:r>
              <a:rPr lang="en-US" smtClean="0"/>
              <a:t>mijanur-ggbhs</a:t>
            </a:r>
            <a:endParaRPr lang="en-US"/>
          </a:p>
        </p:txBody>
      </p:sp>
      <p:sp>
        <p:nvSpPr>
          <p:cNvPr id="7" name="Slide Number Placeholder 6"/>
          <p:cNvSpPr>
            <a:spLocks noGrp="1"/>
          </p:cNvSpPr>
          <p:nvPr>
            <p:ph type="sldNum" sz="quarter" idx="12"/>
          </p:nvPr>
        </p:nvSpPr>
        <p:spPr/>
        <p:txBody>
          <a:bodyPr/>
          <a:lstStyle/>
          <a:p>
            <a:fld id="{61CCEC38-F9DB-4838-B811-C7ED71F7A8E8}" type="slidenum">
              <a:rPr lang="en-US" smtClean="0"/>
              <a:t>‹#›</a:t>
            </a:fld>
            <a:endParaRPr lang="en-US"/>
          </a:p>
        </p:txBody>
      </p:sp>
    </p:spTree>
    <p:extLst>
      <p:ext uri="{BB962C8B-B14F-4D97-AF65-F5344CB8AC3E}">
        <p14:creationId xmlns:p14="http://schemas.microsoft.com/office/powerpoint/2010/main" val="2500296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80B590-218B-468F-B861-FCF26EDE871A}" type="datetime1">
              <a:rPr lang="en-US" smtClean="0"/>
              <a:t>10/9/2016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61CCEC38-F9DB-4838-B811-C7ED71F7A8E8}" type="slidenum">
              <a:rPr lang="en-US" smtClean="0"/>
              <a:t>‹#›</a:t>
            </a:fld>
            <a:endParaRPr lang="en-US"/>
          </a:p>
        </p:txBody>
      </p:sp>
    </p:spTree>
    <p:extLst>
      <p:ext uri="{BB962C8B-B14F-4D97-AF65-F5344CB8AC3E}">
        <p14:creationId xmlns:p14="http://schemas.microsoft.com/office/powerpoint/2010/main" val="4237409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61F53-E669-4F83-AC53-5D8F40973D4D}" type="datetime1">
              <a:rPr lang="en-US" smtClean="0"/>
              <a:t>10/9/2016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61CCEC38-F9DB-4838-B811-C7ED71F7A8E8}" type="slidenum">
              <a:rPr lang="en-US" smtClean="0"/>
              <a:t>‹#›</a:t>
            </a:fld>
            <a:endParaRPr lang="en-US"/>
          </a:p>
        </p:txBody>
      </p:sp>
    </p:spTree>
    <p:extLst>
      <p:ext uri="{BB962C8B-B14F-4D97-AF65-F5344CB8AC3E}">
        <p14:creationId xmlns:p14="http://schemas.microsoft.com/office/powerpoint/2010/main" val="188633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64A163-993C-4FBE-ABAB-40A08A1708B6}" type="datetime1">
              <a:rPr lang="en-US" smtClean="0"/>
              <a:t>10/9/2016</a:t>
            </a:fld>
            <a:endParaRPr lang="en-US"/>
          </a:p>
        </p:txBody>
      </p:sp>
      <p:sp>
        <p:nvSpPr>
          <p:cNvPr id="5" name="Footer Placeholder 4"/>
          <p:cNvSpPr>
            <a:spLocks noGrp="1"/>
          </p:cNvSpPr>
          <p:nvPr>
            <p:ph type="ftr" sz="quarter" idx="11"/>
          </p:nvPr>
        </p:nvSpPr>
        <p:spPr/>
        <p:txBody>
          <a:bodyPr/>
          <a:lstStyle/>
          <a:p>
            <a:r>
              <a:rPr lang="en-US" smtClean="0"/>
              <a:t>mijanur-ggbhs</a:t>
            </a:r>
            <a:endParaRPr lang="en-US"/>
          </a:p>
        </p:txBody>
      </p:sp>
      <p:sp>
        <p:nvSpPr>
          <p:cNvPr id="6" name="Slide Number Placeholder 5"/>
          <p:cNvSpPr>
            <a:spLocks noGrp="1"/>
          </p:cNvSpPr>
          <p:nvPr>
            <p:ph type="sldNum" sz="quarter" idx="12"/>
          </p:nvPr>
        </p:nvSpPr>
        <p:spPr/>
        <p:txBody>
          <a:bodyPr/>
          <a:lstStyle/>
          <a:p>
            <a:fld id="{B62D5ED2-1226-49D5-93A1-EFE2400684D8}" type="slidenum">
              <a:rPr lang="en-US" smtClean="0"/>
              <a:t>‹#›</a:t>
            </a:fld>
            <a:endParaRPr lang="en-US"/>
          </a:p>
        </p:txBody>
      </p:sp>
    </p:spTree>
    <p:extLst>
      <p:ext uri="{BB962C8B-B14F-4D97-AF65-F5344CB8AC3E}">
        <p14:creationId xmlns:p14="http://schemas.microsoft.com/office/powerpoint/2010/main" val="388383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739EEF-8BF6-4D2F-90A3-1C721D81FB6B}" type="datetime1">
              <a:rPr lang="en-US" smtClean="0"/>
              <a:t>10/9/2016</a:t>
            </a:fld>
            <a:endParaRPr lang="en-US"/>
          </a:p>
        </p:txBody>
      </p:sp>
      <p:sp>
        <p:nvSpPr>
          <p:cNvPr id="6" name="Footer Placeholder 5"/>
          <p:cNvSpPr>
            <a:spLocks noGrp="1"/>
          </p:cNvSpPr>
          <p:nvPr>
            <p:ph type="ftr" sz="quarter" idx="11"/>
          </p:nvPr>
        </p:nvSpPr>
        <p:spPr/>
        <p:txBody>
          <a:bodyPr/>
          <a:lstStyle/>
          <a:p>
            <a:r>
              <a:rPr lang="en-US" smtClean="0"/>
              <a:t>mijanur-ggbhs</a:t>
            </a:r>
            <a:endParaRPr lang="en-US"/>
          </a:p>
        </p:txBody>
      </p:sp>
      <p:sp>
        <p:nvSpPr>
          <p:cNvPr id="7" name="Slide Number Placeholder 6"/>
          <p:cNvSpPr>
            <a:spLocks noGrp="1"/>
          </p:cNvSpPr>
          <p:nvPr>
            <p:ph type="sldNum" sz="quarter" idx="12"/>
          </p:nvPr>
        </p:nvSpPr>
        <p:spPr/>
        <p:txBody>
          <a:bodyPr/>
          <a:lstStyle/>
          <a:p>
            <a:fld id="{B62D5ED2-1226-49D5-93A1-EFE2400684D8}" type="slidenum">
              <a:rPr lang="en-US" smtClean="0"/>
              <a:t>‹#›</a:t>
            </a:fld>
            <a:endParaRPr lang="en-US"/>
          </a:p>
        </p:txBody>
      </p:sp>
    </p:spTree>
    <p:extLst>
      <p:ext uri="{BB962C8B-B14F-4D97-AF65-F5344CB8AC3E}">
        <p14:creationId xmlns:p14="http://schemas.microsoft.com/office/powerpoint/2010/main" val="21683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A43EE2-4418-4705-932E-0DC7EB9F5AAD}" type="datetime1">
              <a:rPr lang="en-US" smtClean="0"/>
              <a:t>10/9/2016</a:t>
            </a:fld>
            <a:endParaRPr lang="en-US"/>
          </a:p>
        </p:txBody>
      </p:sp>
      <p:sp>
        <p:nvSpPr>
          <p:cNvPr id="8" name="Footer Placeholder 7"/>
          <p:cNvSpPr>
            <a:spLocks noGrp="1"/>
          </p:cNvSpPr>
          <p:nvPr>
            <p:ph type="ftr" sz="quarter" idx="11"/>
          </p:nvPr>
        </p:nvSpPr>
        <p:spPr/>
        <p:txBody>
          <a:bodyPr/>
          <a:lstStyle/>
          <a:p>
            <a:r>
              <a:rPr lang="en-US" smtClean="0"/>
              <a:t>mijanur-ggbhs</a:t>
            </a:r>
            <a:endParaRPr lang="en-US"/>
          </a:p>
        </p:txBody>
      </p:sp>
      <p:sp>
        <p:nvSpPr>
          <p:cNvPr id="9" name="Slide Number Placeholder 8"/>
          <p:cNvSpPr>
            <a:spLocks noGrp="1"/>
          </p:cNvSpPr>
          <p:nvPr>
            <p:ph type="sldNum" sz="quarter" idx="12"/>
          </p:nvPr>
        </p:nvSpPr>
        <p:spPr/>
        <p:txBody>
          <a:bodyPr/>
          <a:lstStyle/>
          <a:p>
            <a:fld id="{B62D5ED2-1226-49D5-93A1-EFE2400684D8}" type="slidenum">
              <a:rPr lang="en-US" smtClean="0"/>
              <a:t>‹#›</a:t>
            </a:fld>
            <a:endParaRPr lang="en-US"/>
          </a:p>
        </p:txBody>
      </p:sp>
    </p:spTree>
    <p:extLst>
      <p:ext uri="{BB962C8B-B14F-4D97-AF65-F5344CB8AC3E}">
        <p14:creationId xmlns:p14="http://schemas.microsoft.com/office/powerpoint/2010/main" val="590706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091873-7C44-436F-A083-F78238E81D90}" type="datetime1">
              <a:rPr lang="en-US" smtClean="0"/>
              <a:t>10/9/2016</a:t>
            </a:fld>
            <a:endParaRPr lang="en-US"/>
          </a:p>
        </p:txBody>
      </p:sp>
      <p:sp>
        <p:nvSpPr>
          <p:cNvPr id="4" name="Footer Placeholder 3"/>
          <p:cNvSpPr>
            <a:spLocks noGrp="1"/>
          </p:cNvSpPr>
          <p:nvPr>
            <p:ph type="ftr" sz="quarter" idx="11"/>
          </p:nvPr>
        </p:nvSpPr>
        <p:spPr/>
        <p:txBody>
          <a:bodyPr/>
          <a:lstStyle/>
          <a:p>
            <a:r>
              <a:rPr lang="en-US" smtClean="0"/>
              <a:t>mijanur-ggbhs</a:t>
            </a:r>
            <a:endParaRPr lang="en-US"/>
          </a:p>
        </p:txBody>
      </p:sp>
      <p:sp>
        <p:nvSpPr>
          <p:cNvPr id="5" name="Slide Number Placeholder 4"/>
          <p:cNvSpPr>
            <a:spLocks noGrp="1"/>
          </p:cNvSpPr>
          <p:nvPr>
            <p:ph type="sldNum" sz="quarter" idx="12"/>
          </p:nvPr>
        </p:nvSpPr>
        <p:spPr/>
        <p:txBody>
          <a:bodyPr/>
          <a:lstStyle/>
          <a:p>
            <a:fld id="{B62D5ED2-1226-49D5-93A1-EFE2400684D8}" type="slidenum">
              <a:rPr lang="en-US" smtClean="0"/>
              <a:t>‹#›</a:t>
            </a:fld>
            <a:endParaRPr lang="en-US"/>
          </a:p>
        </p:txBody>
      </p:sp>
    </p:spTree>
    <p:extLst>
      <p:ext uri="{BB962C8B-B14F-4D97-AF65-F5344CB8AC3E}">
        <p14:creationId xmlns:p14="http://schemas.microsoft.com/office/powerpoint/2010/main" val="3106353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7D9A9-E280-46C4-9089-524C82BE202C}"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B62D5ED2-1226-49D5-93A1-EFE2400684D8}"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585"/>
            <a:ext cx="12192000" cy="6909170"/>
          </a:xfrm>
          <a:prstGeom prst="frame">
            <a:avLst>
              <a:gd name="adj1" fmla="val 1287"/>
            </a:avLst>
          </a:prstGeom>
        </p:spPr>
      </p:pic>
    </p:spTree>
    <p:extLst>
      <p:ext uri="{BB962C8B-B14F-4D97-AF65-F5344CB8AC3E}">
        <p14:creationId xmlns:p14="http://schemas.microsoft.com/office/powerpoint/2010/main" val="431477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83FBE-B56C-470D-8B0C-ECC483857211}" type="datetime1">
              <a:rPr lang="en-US" smtClean="0"/>
              <a:t>10/9/2016</a:t>
            </a:fld>
            <a:endParaRPr lang="en-US"/>
          </a:p>
        </p:txBody>
      </p:sp>
      <p:sp>
        <p:nvSpPr>
          <p:cNvPr id="6" name="Footer Placeholder 5"/>
          <p:cNvSpPr>
            <a:spLocks noGrp="1"/>
          </p:cNvSpPr>
          <p:nvPr>
            <p:ph type="ftr" sz="quarter" idx="11"/>
          </p:nvPr>
        </p:nvSpPr>
        <p:spPr/>
        <p:txBody>
          <a:bodyPr/>
          <a:lstStyle/>
          <a:p>
            <a:r>
              <a:rPr lang="en-US" smtClean="0"/>
              <a:t>mijanur-ggbhs</a:t>
            </a:r>
            <a:endParaRPr lang="en-US"/>
          </a:p>
        </p:txBody>
      </p:sp>
      <p:sp>
        <p:nvSpPr>
          <p:cNvPr id="7" name="Slide Number Placeholder 6"/>
          <p:cNvSpPr>
            <a:spLocks noGrp="1"/>
          </p:cNvSpPr>
          <p:nvPr>
            <p:ph type="sldNum" sz="quarter" idx="12"/>
          </p:nvPr>
        </p:nvSpPr>
        <p:spPr/>
        <p:txBody>
          <a:bodyPr/>
          <a:lstStyle/>
          <a:p>
            <a:fld id="{B62D5ED2-1226-49D5-93A1-EFE2400684D8}" type="slidenum">
              <a:rPr lang="en-US" smtClean="0"/>
              <a:t>‹#›</a:t>
            </a:fld>
            <a:endParaRPr lang="en-US"/>
          </a:p>
        </p:txBody>
      </p:sp>
    </p:spTree>
    <p:extLst>
      <p:ext uri="{BB962C8B-B14F-4D97-AF65-F5344CB8AC3E}">
        <p14:creationId xmlns:p14="http://schemas.microsoft.com/office/powerpoint/2010/main" val="594198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2D6F2E-DFA8-420C-BF80-D15C0F28EBE7}" type="datetime1">
              <a:rPr lang="en-US" smtClean="0"/>
              <a:t>10/9/2016</a:t>
            </a:fld>
            <a:endParaRPr lang="en-US"/>
          </a:p>
        </p:txBody>
      </p:sp>
      <p:sp>
        <p:nvSpPr>
          <p:cNvPr id="6" name="Footer Placeholder 5"/>
          <p:cNvSpPr>
            <a:spLocks noGrp="1"/>
          </p:cNvSpPr>
          <p:nvPr>
            <p:ph type="ftr" sz="quarter" idx="11"/>
          </p:nvPr>
        </p:nvSpPr>
        <p:spPr/>
        <p:txBody>
          <a:bodyPr/>
          <a:lstStyle/>
          <a:p>
            <a:r>
              <a:rPr lang="en-US" smtClean="0"/>
              <a:t>mijanur-ggbhs</a:t>
            </a:r>
            <a:endParaRPr lang="en-US"/>
          </a:p>
        </p:txBody>
      </p:sp>
      <p:sp>
        <p:nvSpPr>
          <p:cNvPr id="7" name="Slide Number Placeholder 6"/>
          <p:cNvSpPr>
            <a:spLocks noGrp="1"/>
          </p:cNvSpPr>
          <p:nvPr>
            <p:ph type="sldNum" sz="quarter" idx="12"/>
          </p:nvPr>
        </p:nvSpPr>
        <p:spPr/>
        <p:txBody>
          <a:bodyPr/>
          <a:lstStyle/>
          <a:p>
            <a:fld id="{B62D5ED2-1226-49D5-93A1-EFE2400684D8}" type="slidenum">
              <a:rPr lang="en-US" smtClean="0"/>
              <a:t>‹#›</a:t>
            </a:fld>
            <a:endParaRPr lang="en-US"/>
          </a:p>
        </p:txBody>
      </p:sp>
    </p:spTree>
    <p:extLst>
      <p:ext uri="{BB962C8B-B14F-4D97-AF65-F5344CB8AC3E}">
        <p14:creationId xmlns:p14="http://schemas.microsoft.com/office/powerpoint/2010/main" val="17233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7F80-F2EA-4FE8-B0D8-6DA026FA31B0}" type="datetime1">
              <a:rPr lang="en-US" smtClean="0"/>
              <a:t>10/9/2016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mijanur-ggbhs</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D5ED2-1226-49D5-93A1-EFE2400684D8}" type="slidenum">
              <a:rPr lang="en-US" smtClean="0"/>
              <a:t>‹#›</a:t>
            </a:fld>
            <a:endParaRPr lang="en-US"/>
          </a:p>
        </p:txBody>
      </p:sp>
    </p:spTree>
    <p:extLst>
      <p:ext uri="{BB962C8B-B14F-4D97-AF65-F5344CB8AC3E}">
        <p14:creationId xmlns:p14="http://schemas.microsoft.com/office/powerpoint/2010/main" val="886934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50400E-2F8C-47B9-9C09-43F974BA7453}" type="datetime1">
              <a:rPr lang="en-US" smtClean="0"/>
              <a:t>10/9/2016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mijanur-ggbhs</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CEC38-F9DB-4838-B811-C7ED71F7A8E8}" type="slidenum">
              <a:rPr lang="en-US" smtClean="0"/>
              <a:t>‹#›</a:t>
            </a:fld>
            <a:endParaRPr lang="en-US"/>
          </a:p>
        </p:txBody>
      </p:sp>
    </p:spTree>
    <p:extLst>
      <p:ext uri="{BB962C8B-B14F-4D97-AF65-F5344CB8AC3E}">
        <p14:creationId xmlns:p14="http://schemas.microsoft.com/office/powerpoint/2010/main" val="3542795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9.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1.wav"/><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1.wav"/><Relationship Id="rId7"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asrumijan@gmail.com" TargetMode="Externa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4318" y="6538912"/>
            <a:ext cx="2743200" cy="365125"/>
          </a:xfrm>
        </p:spPr>
        <p:txBody>
          <a:bodyPr/>
          <a:lstStyle/>
          <a:p>
            <a:fld id="{91C4D136-961B-43B0-A6BB-0CAD2687E120}" type="datetime2">
              <a:rPr lang="en-US" smtClean="0"/>
              <a:t>Sunday, October 9, 2016</a:t>
            </a:fld>
            <a:endParaRPr lang="en-US" dirty="0"/>
          </a:p>
        </p:txBody>
      </p:sp>
      <p:sp>
        <p:nvSpPr>
          <p:cNvPr id="3" name="Footer Placeholder 2"/>
          <p:cNvSpPr>
            <a:spLocks noGrp="1"/>
          </p:cNvSpPr>
          <p:nvPr>
            <p:ph type="ftr" sz="quarter" idx="11"/>
          </p:nvPr>
        </p:nvSpPr>
        <p:spPr>
          <a:xfrm>
            <a:off x="4038600" y="6562348"/>
            <a:ext cx="4114800" cy="365125"/>
          </a:xfrm>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a:xfrm>
            <a:off x="9244482" y="6492875"/>
            <a:ext cx="2743200" cy="365125"/>
          </a:xfrm>
        </p:spPr>
        <p:txBody>
          <a:bodyPr/>
          <a:lstStyle/>
          <a:p>
            <a:fld id="{6E4B296D-B6D0-4D63-ABDA-FC1B03B5FFC2}" type="slidenum">
              <a:rPr lang="en-US" smtClean="0"/>
              <a:t>1</a:t>
            </a:fld>
            <a:endParaRPr lang="en-US"/>
          </a:p>
        </p:txBody>
      </p:sp>
      <p:sp>
        <p:nvSpPr>
          <p:cNvPr id="5" name="Oval 4"/>
          <p:cNvSpPr/>
          <p:nvPr/>
        </p:nvSpPr>
        <p:spPr>
          <a:xfrm>
            <a:off x="302866" y="600501"/>
            <a:ext cx="11641540" cy="5961846"/>
          </a:xfrm>
          <a:prstGeom prst="ellipse">
            <a:avLst/>
          </a:prstGeom>
          <a:ln/>
        </p:spPr>
        <p:style>
          <a:lnRef idx="2">
            <a:schemeClr val="accent2"/>
          </a:lnRef>
          <a:fillRef idx="1001">
            <a:schemeClr val="lt1"/>
          </a:fillRef>
          <a:effectRef idx="0">
            <a:schemeClr val="accent2"/>
          </a:effectRef>
          <a:fontRef idx="minor">
            <a:schemeClr val="dk1"/>
          </a:fontRef>
        </p:style>
        <p:txBody>
          <a:bodyPr rtlCol="0" anchor="ctr"/>
          <a:lstStyle/>
          <a:p>
            <a:pPr lvl="0" algn="ctr">
              <a:defRPr/>
            </a:pPr>
            <a:endParaRPr lang="bn-BD" sz="4000" kern="0" dirty="0" smtClean="0">
              <a:solidFill>
                <a:prstClr val="black"/>
              </a:solidFill>
              <a:latin typeface="NikoshBAN" panose="02000000000000000000" pitchFamily="2" charset="0"/>
              <a:cs typeface="NikoshBAN" panose="02000000000000000000" pitchFamily="2" charset="0"/>
            </a:endParaRPr>
          </a:p>
          <a:p>
            <a:pPr lvl="0" algn="ctr">
              <a:defRPr/>
            </a:pPr>
            <a:r>
              <a:rPr lang="bn-BD" sz="4000" kern="0" dirty="0" smtClean="0">
                <a:solidFill>
                  <a:prstClr val="black"/>
                </a:solidFill>
                <a:latin typeface="NikoshBAN" panose="02000000000000000000" pitchFamily="2" charset="0"/>
                <a:cs typeface="NikoshBAN" panose="02000000000000000000" pitchFamily="2" charset="0"/>
              </a:rPr>
              <a:t>এই মডেল কন্টেন্টটি পাঠদানের পূর্বে অনুগ্রহপূর্বক কন্টেন্টটি একবার দেখে নিন এবং স্লাইডের সংগে দেয়া নির্দেশনা ভালভাবে পড়ে নিন। পাঠদানে নিজস্ব কৌশল প্রয়োগে  প্রয়োজনে নির্মাতার সংগে যোগাযোগ করুন। কন্টেন্টটি ব্যবহারের জন্য আপনাকে অজস্র ধন্যবাদ। </a:t>
            </a:r>
            <a:endParaRPr kumimoji="0" lang="en-US" sz="4000" b="0" i="0" u="none" strike="noStrike" kern="0" cap="none" spc="0" normalizeH="0" baseline="0" noProof="0" dirty="0" smtClean="0">
              <a:ln>
                <a:noFill/>
              </a:ln>
              <a:solidFill>
                <a:prstClr val="black"/>
              </a:solidFill>
              <a:effectLst/>
              <a:uLnTx/>
              <a:uFillTx/>
              <a:latin typeface="NikoshBAN" panose="02000000000000000000" pitchFamily="2" charset="0"/>
              <a:cs typeface="NikoshBAN" panose="020000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smtClean="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360384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10</a:t>
            </a:fld>
            <a:endParaRPr lang="en-US"/>
          </a:p>
        </p:txBody>
      </p:sp>
      <p:sp>
        <p:nvSpPr>
          <p:cNvPr id="7" name="Pentagon 6"/>
          <p:cNvSpPr/>
          <p:nvPr/>
        </p:nvSpPr>
        <p:spPr>
          <a:xfrm>
            <a:off x="4517603" y="288728"/>
            <a:ext cx="2183448" cy="1241947"/>
          </a:xfrm>
          <a:prstGeom prst="homePlate">
            <a:avLst>
              <a:gd name="adj" fmla="val 0"/>
            </a:avLst>
          </a:prstGeom>
          <a:gradFill>
            <a:gsLst>
              <a:gs pos="32000">
                <a:schemeClr val="accent4">
                  <a:lumMod val="110000"/>
                  <a:satMod val="105000"/>
                  <a:tint val="67000"/>
                </a:schemeClr>
              </a:gs>
              <a:gs pos="65000">
                <a:schemeClr val="accent4">
                  <a:lumMod val="105000"/>
                  <a:satMod val="103000"/>
                  <a:tint val="73000"/>
                </a:schemeClr>
              </a:gs>
              <a:gs pos="100000">
                <a:schemeClr val="accent4">
                  <a:lumMod val="105000"/>
                  <a:satMod val="109000"/>
                  <a:tint val="81000"/>
                </a:schemeClr>
              </a:gs>
            </a:gsLs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bn-BD" sz="8000" b="1" u="sng"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শব্দার্থ </a:t>
            </a:r>
            <a:endParaRPr lang="en-US" sz="8000" b="1" u="sng"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Pentagon 8"/>
          <p:cNvSpPr/>
          <p:nvPr/>
        </p:nvSpPr>
        <p:spPr>
          <a:xfrm>
            <a:off x="662233" y="4910630"/>
            <a:ext cx="2387972" cy="1241947"/>
          </a:xfrm>
          <a:prstGeom prst="homePlate">
            <a:avLst>
              <a:gd name="adj" fmla="val 37540"/>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bn-IN" sz="7200" b="1" dirty="0"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নিয়তি </a:t>
            </a:r>
            <a:endParaRPr lang="en-US" sz="7200" b="1" dirty="0">
              <a:solidFill>
                <a:schemeClr val="tx1"/>
              </a:solidFill>
              <a:effectLst>
                <a:outerShdw blurRad="38100" dist="38100" dir="2700000" algn="tl">
                  <a:srgbClr val="000000">
                    <a:alpha val="43137"/>
                  </a:srgbClr>
                </a:outerShdw>
              </a:effectLst>
            </a:endParaRPr>
          </a:p>
        </p:txBody>
      </p:sp>
      <p:grpSp>
        <p:nvGrpSpPr>
          <p:cNvPr id="11" name="Group 10"/>
          <p:cNvGrpSpPr/>
          <p:nvPr/>
        </p:nvGrpSpPr>
        <p:grpSpPr>
          <a:xfrm>
            <a:off x="7957850" y="2447130"/>
            <a:ext cx="3713328" cy="1258566"/>
            <a:chOff x="7765577" y="3166281"/>
            <a:chExt cx="3713328" cy="1258566"/>
          </a:xfrm>
        </p:grpSpPr>
        <p:sp>
          <p:nvSpPr>
            <p:cNvPr id="18" name="Pentagon 17"/>
            <p:cNvSpPr/>
            <p:nvPr/>
          </p:nvSpPr>
          <p:spPr>
            <a:xfrm rot="10800000">
              <a:off x="7765577" y="3166281"/>
              <a:ext cx="3713328" cy="1258566"/>
            </a:xfrm>
            <a:prstGeom prst="homePlate">
              <a:avLst>
                <a:gd name="adj" fmla="val 37912"/>
              </a:avLst>
            </a:prstGeom>
            <a:gradFill flip="none" rotWithShape="1">
              <a:gsLst>
                <a:gs pos="29000">
                  <a:schemeClr val="accent4">
                    <a:lumMod val="110000"/>
                    <a:satMod val="105000"/>
                    <a:tint val="67000"/>
                  </a:schemeClr>
                </a:gs>
                <a:gs pos="83000">
                  <a:schemeClr val="accent4">
                    <a:lumMod val="105000"/>
                    <a:satMod val="103000"/>
                    <a:tint val="73000"/>
                  </a:schemeClr>
                </a:gs>
                <a:gs pos="100000">
                  <a:schemeClr val="accent4">
                    <a:lumMod val="105000"/>
                    <a:satMod val="109000"/>
                    <a:tint val="81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bn-IN" sz="4400" b="1" dirty="0" smtClean="0">
                <a:effectLst>
                  <a:outerShdw blurRad="38100" dist="38100" dir="2700000" algn="tl">
                    <a:srgbClr val="000000">
                      <a:alpha val="43137"/>
                    </a:srgbClr>
                  </a:outerShdw>
                </a:effectLst>
              </a:endParaRPr>
            </a:p>
          </p:txBody>
        </p:sp>
        <p:sp>
          <p:nvSpPr>
            <p:cNvPr id="19" name="TextBox 18"/>
            <p:cNvSpPr txBox="1"/>
            <p:nvPr/>
          </p:nvSpPr>
          <p:spPr>
            <a:xfrm>
              <a:off x="7998725" y="3354987"/>
              <a:ext cx="3440372" cy="769441"/>
            </a:xfrm>
            <a:prstGeom prst="rect">
              <a:avLst/>
            </a:prstGeom>
            <a:noFill/>
          </p:spPr>
          <p:txBody>
            <a:bodyPr wrap="square" rtlCol="0">
              <a:spAutoFit/>
            </a:bodyPr>
            <a:lstStyle/>
            <a:p>
              <a:pPr algn="ct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এক প্রকার খেলা। </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grpSp>
        <p:nvGrpSpPr>
          <p:cNvPr id="22" name="Group 21"/>
          <p:cNvGrpSpPr/>
          <p:nvPr/>
        </p:nvGrpSpPr>
        <p:grpSpPr>
          <a:xfrm>
            <a:off x="7918042" y="4789045"/>
            <a:ext cx="3713328" cy="1266886"/>
            <a:chOff x="8610600" y="5114403"/>
            <a:chExt cx="3016156" cy="1241947"/>
          </a:xfrm>
        </p:grpSpPr>
        <p:sp>
          <p:nvSpPr>
            <p:cNvPr id="20" name="Pentagon 19"/>
            <p:cNvSpPr/>
            <p:nvPr/>
          </p:nvSpPr>
          <p:spPr>
            <a:xfrm rot="10800000">
              <a:off x="8610600" y="5114403"/>
              <a:ext cx="3016156" cy="1241947"/>
            </a:xfrm>
            <a:prstGeom prst="homePlate">
              <a:avLst>
                <a:gd name="adj" fmla="val 37540"/>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7200" b="1" dirty="0">
                <a:solidFill>
                  <a:schemeClr val="tx1"/>
                </a:solidFill>
                <a:effectLst>
                  <a:outerShdw blurRad="38100" dist="38100" dir="2700000" algn="tl">
                    <a:srgbClr val="000000">
                      <a:alpha val="43137"/>
                    </a:srgbClr>
                  </a:outerShdw>
                </a:effectLst>
              </a:endParaRPr>
            </a:p>
          </p:txBody>
        </p:sp>
        <p:sp>
          <p:nvSpPr>
            <p:cNvPr id="21" name="TextBox 20"/>
            <p:cNvSpPr txBox="1"/>
            <p:nvPr/>
          </p:nvSpPr>
          <p:spPr>
            <a:xfrm>
              <a:off x="9557303" y="5233595"/>
              <a:ext cx="1435100" cy="765732"/>
            </a:xfrm>
            <a:prstGeom prst="rect">
              <a:avLst/>
            </a:prstGeom>
            <a:noFill/>
          </p:spPr>
          <p:txBody>
            <a:bodyPr wrap="square" rtlCol="0">
              <a:spAutoFit/>
            </a:bodyPr>
            <a:lstStyle/>
            <a:p>
              <a:r>
                <a:rPr lang="bn-IN" sz="6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ভাগ্য। </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249" y="1930450"/>
            <a:ext cx="4097520" cy="2027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2969" y="4461204"/>
            <a:ext cx="4132608" cy="1940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Pentagon 26"/>
          <p:cNvSpPr/>
          <p:nvPr/>
        </p:nvSpPr>
        <p:spPr>
          <a:xfrm>
            <a:off x="436921" y="2399582"/>
            <a:ext cx="3016156" cy="1241947"/>
          </a:xfrm>
          <a:prstGeom prst="homePlate">
            <a:avLst>
              <a:gd name="adj" fmla="val 38673"/>
            </a:avLst>
          </a:prstGeom>
          <a:gradFill>
            <a:gsLst>
              <a:gs pos="32000">
                <a:schemeClr val="accent4">
                  <a:lumMod val="110000"/>
                  <a:satMod val="105000"/>
                  <a:tint val="67000"/>
                </a:schemeClr>
              </a:gs>
              <a:gs pos="65000">
                <a:schemeClr val="accent4">
                  <a:lumMod val="105000"/>
                  <a:satMod val="103000"/>
                  <a:tint val="73000"/>
                </a:schemeClr>
              </a:gs>
              <a:gs pos="100000">
                <a:schemeClr val="accent4">
                  <a:lumMod val="105000"/>
                  <a:satMod val="109000"/>
                  <a:tint val="81000"/>
                </a:schemeClr>
              </a:gs>
            </a:gsLs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bn-IN" sz="6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গুলি-ডাণ্ডা</a:t>
            </a:r>
            <a:endParaRPr lang="en-US" sz="66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14760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out)">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out)">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plus(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amond(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plus(in)">
                                      <p:cBhvr>
                                        <p:cTn id="3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11</a:t>
            </a:fld>
            <a:endParaRPr lang="en-US"/>
          </a:p>
        </p:txBody>
      </p:sp>
      <p:sp>
        <p:nvSpPr>
          <p:cNvPr id="5" name="Pentagon 4"/>
          <p:cNvSpPr/>
          <p:nvPr/>
        </p:nvSpPr>
        <p:spPr>
          <a:xfrm>
            <a:off x="565244" y="2762205"/>
            <a:ext cx="3016156" cy="1241947"/>
          </a:xfrm>
          <a:prstGeom prst="homePlate">
            <a:avLst>
              <a:gd name="adj" fmla="val 37912"/>
            </a:avLst>
          </a:prstGeom>
          <a:gradFill>
            <a:gsLst>
              <a:gs pos="22000">
                <a:schemeClr val="accent2">
                  <a:lumMod val="110000"/>
                  <a:satMod val="105000"/>
                  <a:tint val="67000"/>
                </a:schemeClr>
              </a:gs>
              <a:gs pos="45000">
                <a:schemeClr val="accent2">
                  <a:lumMod val="105000"/>
                  <a:satMod val="103000"/>
                  <a:tint val="73000"/>
                </a:schemeClr>
              </a:gs>
              <a:gs pos="81000">
                <a:schemeClr val="accent2">
                  <a:lumMod val="105000"/>
                  <a:satMod val="109000"/>
                  <a:tint val="81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bn-IN" sz="6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বর্ষীয়সী</a:t>
            </a:r>
            <a:endParaRPr lang="en-US" sz="6600" b="1" dirty="0">
              <a:effectLst>
                <a:outerShdw blurRad="38100" dist="38100" dir="2700000" algn="tl">
                  <a:srgbClr val="000000">
                    <a:alpha val="43137"/>
                  </a:srgbClr>
                </a:outerShdw>
              </a:effectLst>
            </a:endParaRPr>
          </a:p>
        </p:txBody>
      </p:sp>
      <p:grpSp>
        <p:nvGrpSpPr>
          <p:cNvPr id="16" name="Group 15"/>
          <p:cNvGrpSpPr/>
          <p:nvPr/>
        </p:nvGrpSpPr>
        <p:grpSpPr>
          <a:xfrm>
            <a:off x="8125536" y="2762205"/>
            <a:ext cx="3713328" cy="1333024"/>
            <a:chOff x="8153400" y="979967"/>
            <a:chExt cx="3657600" cy="1597162"/>
          </a:xfrm>
        </p:grpSpPr>
        <p:sp>
          <p:nvSpPr>
            <p:cNvPr id="14" name="Pentagon 13"/>
            <p:cNvSpPr/>
            <p:nvPr/>
          </p:nvSpPr>
          <p:spPr>
            <a:xfrm rot="10800000">
              <a:off x="8153400" y="979967"/>
              <a:ext cx="3657600" cy="1597162"/>
            </a:xfrm>
            <a:prstGeom prst="homePlate">
              <a:avLst>
                <a:gd name="adj" fmla="val 37912"/>
              </a:avLst>
            </a:prstGeom>
            <a:gradFill>
              <a:gsLst>
                <a:gs pos="22000">
                  <a:schemeClr val="accent2">
                    <a:lumMod val="110000"/>
                    <a:satMod val="105000"/>
                    <a:tint val="67000"/>
                  </a:schemeClr>
                </a:gs>
                <a:gs pos="45000">
                  <a:schemeClr val="accent2">
                    <a:lumMod val="105000"/>
                    <a:satMod val="103000"/>
                    <a:tint val="73000"/>
                  </a:schemeClr>
                </a:gs>
                <a:gs pos="81000">
                  <a:schemeClr val="accent2">
                    <a:lumMod val="105000"/>
                    <a:satMod val="109000"/>
                    <a:tint val="81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bn-IN" sz="4400" b="1" dirty="0" smtClean="0">
                <a:effectLst>
                  <a:outerShdw blurRad="38100" dist="38100" dir="2700000" algn="tl">
                    <a:srgbClr val="000000">
                      <a:alpha val="43137"/>
                    </a:srgbClr>
                  </a:outerShdw>
                </a:effectLst>
              </a:endParaRPr>
            </a:p>
          </p:txBody>
        </p:sp>
        <p:sp>
          <p:nvSpPr>
            <p:cNvPr id="15" name="TextBox 14"/>
            <p:cNvSpPr txBox="1"/>
            <p:nvPr/>
          </p:nvSpPr>
          <p:spPr>
            <a:xfrm>
              <a:off x="8571389" y="1288495"/>
              <a:ext cx="3200400" cy="769441"/>
            </a:xfrm>
            <a:prstGeom prst="rect">
              <a:avLst/>
            </a:prstGeom>
            <a:noFill/>
          </p:spPr>
          <p:txBody>
            <a:bodyPr wrap="square" rtlCol="0">
              <a:spAutoFit/>
            </a:bodyPr>
            <a:lstStyle/>
            <a:p>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অতিশয় বৃদ্ধ নারী।</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3414"/>
          <a:stretch/>
        </p:blipFill>
        <p:spPr>
          <a:xfrm>
            <a:off x="3900262" y="1411077"/>
            <a:ext cx="4037686" cy="3739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421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12</a:t>
            </a:fld>
            <a:endParaRPr lang="en-US"/>
          </a:p>
        </p:txBody>
      </p:sp>
      <p:sp>
        <p:nvSpPr>
          <p:cNvPr id="5" name="TextBox 4"/>
          <p:cNvSpPr txBox="1"/>
          <p:nvPr/>
        </p:nvSpPr>
        <p:spPr>
          <a:xfrm>
            <a:off x="3232246" y="457590"/>
            <a:ext cx="5174776" cy="1862048"/>
          </a:xfrm>
          <a:prstGeom prst="rect">
            <a:avLst/>
          </a:prstGeom>
          <a:solidFill>
            <a:schemeClr val="accent4">
              <a:lumMod val="60000"/>
              <a:lumOff val="40000"/>
              <a:alpha val="37000"/>
            </a:scheme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115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একক কাজ </a:t>
            </a:r>
            <a:endParaRPr lang="en-US" sz="115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1327245" y="4098307"/>
            <a:ext cx="9686498" cy="1938992"/>
          </a:xfrm>
          <a:prstGeom prst="rect">
            <a:avLst/>
          </a:prstGeom>
          <a:solidFill>
            <a:schemeClr val="accent3">
              <a:lumMod val="20000"/>
              <a:lumOff val="80000"/>
              <a:alpha val="50000"/>
            </a:scheme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000" b="1" dirty="0" smtClean="0">
                <a:latin typeface="NikoshBAN" panose="02000000000000000000" pitchFamily="2" charset="0"/>
                <a:cs typeface="NikoshBAN" panose="02000000000000000000" pitchFamily="2" charset="0"/>
              </a:rPr>
              <a:t>উপরিউক্ত শব্দগুলো দিয়ে ৩/৫ টি বাক্যের একটি অনুচ্ছে</a:t>
            </a:r>
            <a:r>
              <a:rPr lang="bn-IN" sz="6000" b="1" dirty="0">
                <a:latin typeface="NikoshBAN" panose="02000000000000000000" pitchFamily="2" charset="0"/>
                <a:cs typeface="NikoshBAN" panose="02000000000000000000" pitchFamily="2" charset="0"/>
              </a:rPr>
              <a:t>দ</a:t>
            </a:r>
            <a:r>
              <a:rPr lang="bn-IN" sz="6000" b="1" dirty="0" smtClean="0">
                <a:latin typeface="NikoshBAN" panose="02000000000000000000" pitchFamily="2" charset="0"/>
                <a:cs typeface="NikoshBAN" panose="02000000000000000000" pitchFamily="2" charset="0"/>
              </a:rPr>
              <a:t> লেখ। </a:t>
            </a:r>
            <a:endParaRPr lang="en-US" sz="6000" b="1" dirty="0">
              <a:latin typeface="NikoshBAN" panose="02000000000000000000" pitchFamily="2" charset="0"/>
              <a:cs typeface="NikoshBAN" panose="02000000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7238" y="136132"/>
            <a:ext cx="952500" cy="952500"/>
          </a:xfrm>
          <a:prstGeom prst="rect">
            <a:avLst/>
          </a:prstGeom>
        </p:spPr>
      </p:pic>
      <p:sp>
        <p:nvSpPr>
          <p:cNvPr id="8" name="TextBox 7"/>
          <p:cNvSpPr txBox="1"/>
          <p:nvPr/>
        </p:nvSpPr>
        <p:spPr>
          <a:xfrm>
            <a:off x="2897875" y="2701141"/>
            <a:ext cx="6396250" cy="1015663"/>
          </a:xfrm>
          <a:prstGeom prst="rect">
            <a:avLst/>
          </a:prstGeom>
          <a:solidFill>
            <a:schemeClr val="accent3">
              <a:lumMod val="20000"/>
              <a:lumOff val="80000"/>
              <a:alpha val="50000"/>
            </a:scheme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গুলি-ডাণ্ডা</a:t>
            </a:r>
            <a:r>
              <a:rPr lang="en-US" sz="6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IN" sz="6000" b="1" dirty="0"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নিয়তি</a:t>
            </a:r>
            <a:r>
              <a:rPr lang="en-US" sz="6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IN" sz="6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বর্ষীয়সী</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730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6"/>
                                        </p:tgtEl>
                                        <p:attrNameLst>
                                          <p:attrName>ppt_y</p:attrName>
                                        </p:attrNameLst>
                                      </p:cBhvr>
                                      <p:tavLst>
                                        <p:tav tm="0">
                                          <p:val>
                                            <p:strVal val="#ppt_y"/>
                                          </p:val>
                                        </p:tav>
                                        <p:tav tm="100000">
                                          <p:val>
                                            <p:strVal val="#ppt_y"/>
                                          </p:val>
                                        </p:tav>
                                      </p:tavLst>
                                    </p:anim>
                                    <p:anim calcmode="lin" valueType="num">
                                      <p:cBhvr>
                                        <p:cTn id="2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13</a:t>
            </a:fld>
            <a:endParaRPr lang="en-US"/>
          </a:p>
        </p:txBody>
      </p:sp>
      <p:sp>
        <p:nvSpPr>
          <p:cNvPr id="5" name="Oval 4"/>
          <p:cNvSpPr/>
          <p:nvPr/>
        </p:nvSpPr>
        <p:spPr>
          <a:xfrm>
            <a:off x="705314" y="1916576"/>
            <a:ext cx="3748182" cy="2761626"/>
          </a:xfrm>
          <a:prstGeom prst="ellipse">
            <a:avLst/>
          </a:prstGeom>
          <a:solidFill>
            <a:schemeClr val="accent6">
              <a:alpha val="37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000" dirty="0" smtClean="0">
                <a:solidFill>
                  <a:schemeClr val="tx1"/>
                </a:solidFill>
                <a:latin typeface="NikoshBAN" panose="02000000000000000000" pitchFamily="2" charset="0"/>
                <a:cs typeface="NikoshBAN" panose="02000000000000000000" pitchFamily="2" charset="0"/>
              </a:rPr>
              <a:t>সেলাইয়ের কাজে ব্যস্ত </a:t>
            </a:r>
          </a:p>
        </p:txBody>
      </p:sp>
      <p:sp>
        <p:nvSpPr>
          <p:cNvPr id="6" name="Oval 5"/>
          <p:cNvSpPr/>
          <p:nvPr/>
        </p:nvSpPr>
        <p:spPr>
          <a:xfrm>
            <a:off x="7328281" y="2088606"/>
            <a:ext cx="3748182" cy="2761626"/>
          </a:xfrm>
          <a:prstGeom prst="ellipse">
            <a:avLst/>
          </a:prstGeom>
          <a:solidFill>
            <a:schemeClr val="accent4">
              <a:lumMod val="20000"/>
              <a:lumOff val="80000"/>
              <a:alpha val="75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000" dirty="0" smtClean="0">
                <a:solidFill>
                  <a:schemeClr val="tx1"/>
                </a:solidFill>
                <a:latin typeface="NikoshBAN" panose="02000000000000000000" pitchFamily="2" charset="0"/>
                <a:cs typeface="NikoshBAN" panose="02000000000000000000" pitchFamily="2" charset="0"/>
              </a:rPr>
              <a:t>পরিচ্ছন্নতা অতুলনীয় </a:t>
            </a:r>
          </a:p>
        </p:txBody>
      </p:sp>
      <p:sp>
        <p:nvSpPr>
          <p:cNvPr id="7" name="Oval 6"/>
          <p:cNvSpPr/>
          <p:nvPr/>
        </p:nvSpPr>
        <p:spPr>
          <a:xfrm>
            <a:off x="3741039" y="172181"/>
            <a:ext cx="4193910" cy="2761626"/>
          </a:xfrm>
          <a:prstGeom prst="ellipse">
            <a:avLst/>
          </a:prstGeom>
          <a:solidFill>
            <a:schemeClr val="accent1">
              <a:alpha val="63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000" dirty="0" smtClean="0">
                <a:solidFill>
                  <a:schemeClr val="tx1"/>
                </a:solidFill>
                <a:latin typeface="NikoshBAN" panose="02000000000000000000" pitchFamily="2" charset="0"/>
                <a:cs typeface="NikoshBAN" panose="02000000000000000000" pitchFamily="2" charset="0"/>
              </a:rPr>
              <a:t>রাঁচিতে বিস্তীর্ণ ঢিপির উপর </a:t>
            </a:r>
          </a:p>
        </p:txBody>
      </p:sp>
      <p:sp>
        <p:nvSpPr>
          <p:cNvPr id="8" name="Oval 7"/>
          <p:cNvSpPr/>
          <p:nvPr/>
        </p:nvSpPr>
        <p:spPr>
          <a:xfrm>
            <a:off x="3741039" y="3959849"/>
            <a:ext cx="4193910" cy="2761626"/>
          </a:xfrm>
          <a:prstGeom prst="ellipse">
            <a:avLst/>
          </a:prstGeom>
          <a:solidFill>
            <a:schemeClr val="accent1">
              <a:lumMod val="50000"/>
              <a:alpha val="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000" dirty="0" smtClean="0">
                <a:solidFill>
                  <a:schemeClr val="tx1"/>
                </a:solidFill>
                <a:latin typeface="NikoshBAN" panose="02000000000000000000" pitchFamily="2" charset="0"/>
                <a:cs typeface="NikoshBAN" panose="02000000000000000000" pitchFamily="2" charset="0"/>
              </a:rPr>
              <a:t>অনেকগুলি ব্যাধিগ্রস্ত স্ত্রীলোক </a:t>
            </a:r>
          </a:p>
        </p:txBody>
      </p:sp>
      <p:sp>
        <p:nvSpPr>
          <p:cNvPr id="9" name="Oval 8"/>
          <p:cNvSpPr/>
          <p:nvPr/>
        </p:nvSpPr>
        <p:spPr>
          <a:xfrm>
            <a:off x="4000245" y="1993386"/>
            <a:ext cx="3748182" cy="2761626"/>
          </a:xfrm>
          <a:prstGeom prst="ellipse">
            <a:avLst/>
          </a:prstGeom>
          <a:solidFill>
            <a:schemeClr val="accent2">
              <a:lumMod val="40000"/>
              <a:lumOff val="60000"/>
              <a:alpha val="49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000" b="1" dirty="0" smtClean="0">
                <a:solidFill>
                  <a:srgbClr val="C00000"/>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মানসিক হাসপাতাল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351" y="161751"/>
            <a:ext cx="4220598" cy="2772055"/>
          </a:xfrm>
          <a:prstGeom prst="ellipse">
            <a:avLst/>
          </a:prstGeom>
          <a:ln>
            <a:noFill/>
          </a:ln>
          <a:effectLst>
            <a:softEdge rad="11250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5571" y="2004529"/>
            <a:ext cx="4038158" cy="2929780"/>
          </a:xfrm>
          <a:prstGeom prst="ellipse">
            <a:avLst/>
          </a:prstGeom>
          <a:ln>
            <a:noFill/>
          </a:ln>
          <a:effectLst>
            <a:softEdge rad="112500"/>
          </a:effec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6411" y="2066366"/>
            <a:ext cx="4133476" cy="2878372"/>
          </a:xfrm>
          <a:prstGeom prst="ellipse">
            <a:avLst/>
          </a:prstGeom>
          <a:ln>
            <a:noFill/>
          </a:ln>
          <a:effectLst>
            <a:softEdge rad="112500"/>
          </a:effectLst>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7254" y="3841929"/>
            <a:ext cx="4321480" cy="3162536"/>
          </a:xfrm>
          <a:prstGeom prst="ellipse">
            <a:avLst/>
          </a:prstGeom>
          <a:ln>
            <a:noFill/>
          </a:ln>
          <a:effectLst>
            <a:softEdge rad="112500"/>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171" y="1884872"/>
            <a:ext cx="3764468" cy="2870140"/>
          </a:xfrm>
          <a:prstGeom prst="ellipse">
            <a:avLst/>
          </a:prstGeom>
          <a:ln>
            <a:noFill/>
          </a:ln>
          <a:effectLst>
            <a:softEdge rad="112500"/>
          </a:effectLst>
        </p:spPr>
      </p:pic>
    </p:spTree>
    <p:extLst>
      <p:ext uri="{BB962C8B-B14F-4D97-AF65-F5344CB8AC3E}">
        <p14:creationId xmlns:p14="http://schemas.microsoft.com/office/powerpoint/2010/main" val="240574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ou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out)">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7D9A9-E280-46C4-9089-524C82BE202C}"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B62D5ED2-1226-49D5-93A1-EFE2400684D8}" type="slidenum">
              <a:rPr lang="en-US" smtClean="0"/>
              <a:t>14</a:t>
            </a:fld>
            <a:endParaRPr lang="en-US"/>
          </a:p>
        </p:txBody>
      </p:sp>
      <p:pic>
        <p:nvPicPr>
          <p:cNvPr id="5" name="3. Ranchi-hospit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738" y="115910"/>
            <a:ext cx="11994524" cy="6626180"/>
          </a:xfrm>
          <a:prstGeom prst="rect">
            <a:avLst/>
          </a:prstGeom>
        </p:spPr>
      </p:pic>
      <p:sp>
        <p:nvSpPr>
          <p:cNvPr id="6" name="TextBox 5"/>
          <p:cNvSpPr txBox="1"/>
          <p:nvPr/>
        </p:nvSpPr>
        <p:spPr>
          <a:xfrm>
            <a:off x="700965" y="1111709"/>
            <a:ext cx="10410982" cy="1754326"/>
          </a:xfrm>
          <a:prstGeom prst="rect">
            <a:avLst/>
          </a:prstGeom>
          <a:noFill/>
        </p:spPr>
        <p:txBody>
          <a:bodyPr wrap="square" rtlCol="0">
            <a:spAutoFit/>
          </a:bodyPr>
          <a:lstStyle/>
          <a:p>
            <a:r>
              <a:rPr lang="bn-IN" sz="3600" dirty="0" smtClean="0">
                <a:solidFill>
                  <a:srgbClr val="FFFF00"/>
                </a:solidFill>
                <a:latin typeface="NikoshBAN" panose="02000000000000000000" pitchFamily="2" charset="0"/>
                <a:cs typeface="NikoshBAN" panose="02000000000000000000" pitchFamily="2" charset="0"/>
              </a:rPr>
              <a:t>নদীর অনতিদূরে নাতি-উচ্চ একটি বিস্তীর্ণ ঢিপির উপর রাঁচির বিখ্যাত মানসিক হাসপাতাল এর উদ্যান –পরিবেষ্টিত প্রাসাদোপম অট্টালিকারাজি </a:t>
            </a:r>
          </a:p>
          <a:p>
            <a:r>
              <a:rPr lang="bn-IN" sz="3600" dirty="0" smtClean="0">
                <a:solidFill>
                  <a:srgbClr val="FFFF00"/>
                </a:solidFill>
                <a:latin typeface="NikoshBAN" panose="02000000000000000000" pitchFamily="2" charset="0"/>
                <a:cs typeface="NikoshBAN" panose="02000000000000000000" pitchFamily="2" charset="0"/>
              </a:rPr>
              <a:t>বিরাজ করছে। </a:t>
            </a:r>
            <a:endParaRPr lang="en-US" sz="3600" dirty="0">
              <a:solidFill>
                <a:srgbClr val="FFFF0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30656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40" fill="hold"/>
                                        <p:tgtEl>
                                          <p:spTgt spid="5"/>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anim calcmode="lin" valueType="num">
                                      <p:cBhvr>
                                        <p:cTn id="9" dur="3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0" dur="3000" fill="hold"/>
                                        <p:tgtEl>
                                          <p:spTgt spid="6"/>
                                        </p:tgtEl>
                                        <p:attrNameLst>
                                          <p:attrName>ppt_y</p:attrName>
                                        </p:attrNameLst>
                                      </p:cBhvr>
                                      <p:tavLst>
                                        <p:tav tm="0">
                                          <p:val>
                                            <p:strVal val="#ppt_y"/>
                                          </p:val>
                                        </p:tav>
                                        <p:tav tm="100000">
                                          <p:val>
                                            <p:strVal val="#ppt_y"/>
                                          </p:val>
                                        </p:tav>
                                      </p:tavLst>
                                    </p:anim>
                                    <p:anim calcmode="lin" valueType="num">
                                      <p:cBhvr>
                                        <p:cTn id="11" dur="3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2" dur="3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3" dur="3000" tmFilter="0,0; .5, 1; 1, 1"/>
                                        <p:tgtEl>
                                          <p:spTgt spid="6"/>
                                        </p:tgtEl>
                                      </p:cBhvr>
                                    </p:animEffect>
                                  </p:childTnLst>
                                  <p:subTnLst>
                                    <p:set>
                                      <p:cBhvr override="childStyle">
                                        <p:cTn dur="1" fill="hold" display="0" masterRel="sameClick" afterEffect="1">
                                          <p:stCondLst>
                                            <p:cond evt="end" delay="0">
                                              <p:tn val="7"/>
                                            </p:cond>
                                          </p:stCondLst>
                                        </p:cTn>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15</a:t>
            </a:fld>
            <a:endParaRPr lang="en-US"/>
          </a:p>
        </p:txBody>
      </p:sp>
      <p:sp>
        <p:nvSpPr>
          <p:cNvPr id="5" name="TextBox 4"/>
          <p:cNvSpPr txBox="1"/>
          <p:nvPr/>
        </p:nvSpPr>
        <p:spPr>
          <a:xfrm>
            <a:off x="3232246" y="457590"/>
            <a:ext cx="5167172" cy="1569660"/>
          </a:xfrm>
          <a:prstGeom prst="rect">
            <a:avLst/>
          </a:prstGeom>
          <a:solidFill>
            <a:schemeClr val="accent4">
              <a:lumMod val="60000"/>
              <a:lumOff val="40000"/>
              <a:alpha val="37000"/>
            </a:scheme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96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জোড়ায় কাজ</a:t>
            </a:r>
            <a:endParaRPr lang="en-US" sz="9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1322127" y="3254591"/>
            <a:ext cx="8668034" cy="1938992"/>
          </a:xfrm>
          <a:prstGeom prst="rect">
            <a:avLst/>
          </a:prstGeom>
          <a:solidFill>
            <a:schemeClr val="accent3">
              <a:lumMod val="20000"/>
              <a:lumOff val="80000"/>
              <a:alpha val="50000"/>
            </a:scheme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000" dirty="0" smtClean="0">
                <a:latin typeface="NikoshBAN" panose="02000000000000000000" pitchFamily="2" charset="0"/>
                <a:cs typeface="NikoshBAN" panose="02000000000000000000" pitchFamily="2" charset="0"/>
              </a:rPr>
              <a:t>রাঁচির বিখ্যাত মানসিক হাসপাতালের বৈশিষ্ট্য তুলে ধর। </a:t>
            </a:r>
            <a:endParaRPr lang="en-US" sz="6000" dirty="0">
              <a:latin typeface="NikoshBAN" panose="02000000000000000000" pitchFamily="2" charset="0"/>
              <a:cs typeface="NikoshBAN" panose="02000000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204371"/>
            <a:ext cx="952500" cy="952500"/>
          </a:xfrm>
          <a:prstGeom prst="rect">
            <a:avLst/>
          </a:prstGeom>
        </p:spPr>
      </p:pic>
    </p:spTree>
    <p:extLst>
      <p:ext uri="{BB962C8B-B14F-4D97-AF65-F5344CB8AC3E}">
        <p14:creationId xmlns:p14="http://schemas.microsoft.com/office/powerpoint/2010/main" val="418192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7D9A9-E280-46C4-9089-524C82BE202C}" type="datetime1">
              <a:rPr lang="en-US" smtClean="0"/>
              <a:t>10/9/2016</a:t>
            </a:fld>
            <a:endParaRPr lang="en-US"/>
          </a:p>
        </p:txBody>
      </p:sp>
      <p:sp>
        <p:nvSpPr>
          <p:cNvPr id="3" name="Footer Placeholder 2"/>
          <p:cNvSpPr>
            <a:spLocks noGrp="1"/>
          </p:cNvSpPr>
          <p:nvPr>
            <p:ph type="ftr" sz="quarter" idx="11"/>
          </p:nvPr>
        </p:nvSpPr>
        <p:spPr>
          <a:xfrm>
            <a:off x="4038600" y="6440063"/>
            <a:ext cx="4114800" cy="365125"/>
          </a:xfrm>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B62D5ED2-1226-49D5-93A1-EFE2400684D8}" type="slidenum">
              <a:rPr lang="en-US" smtClean="0"/>
              <a:t>16</a:t>
            </a:fld>
            <a:endParaRPr lang="en-US"/>
          </a:p>
        </p:txBody>
      </p:sp>
      <p:pic>
        <p:nvPicPr>
          <p:cNvPr id="5" name="3.2 Ranchi-hospit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910" y="115910"/>
            <a:ext cx="11960180" cy="6689278"/>
          </a:xfrm>
          <a:prstGeom prst="rect">
            <a:avLst/>
          </a:prstGeom>
        </p:spPr>
      </p:pic>
      <p:sp>
        <p:nvSpPr>
          <p:cNvPr id="6" name="TextBox 5"/>
          <p:cNvSpPr txBox="1"/>
          <p:nvPr/>
        </p:nvSpPr>
        <p:spPr>
          <a:xfrm>
            <a:off x="952757" y="1393780"/>
            <a:ext cx="10410982" cy="1200329"/>
          </a:xfrm>
          <a:prstGeom prst="rect">
            <a:avLst/>
          </a:prstGeom>
          <a:noFill/>
        </p:spPr>
        <p:txBody>
          <a:bodyPr wrap="square" rtlCol="0">
            <a:spAutoFit/>
          </a:bodyPr>
          <a:lstStyle/>
          <a:p>
            <a:r>
              <a:rPr lang="bn-IN" sz="3600" dirty="0" smtClean="0">
                <a:solidFill>
                  <a:srgbClr val="FFFF00"/>
                </a:solidFill>
                <a:latin typeface="NikoshBAN" panose="02000000000000000000" pitchFamily="2" charset="0"/>
                <a:cs typeface="NikoshBAN" panose="02000000000000000000" pitchFamily="2" charset="0"/>
              </a:rPr>
              <a:t>একটি ঘরে দেখলুম আশ্রম-বাসিনীরা সেলাইয়ের কাজে ব্যস্ত আছেন। তাদের শিল্প-নিপুণতার কতকগুলি সুন্দর নিদর্শনও সেখানে দেখতে পেলুম।</a:t>
            </a:r>
            <a:endParaRPr lang="en-US" sz="3600" dirty="0">
              <a:solidFill>
                <a:srgbClr val="FFFF0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15271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00" fill="hold"/>
                                        <p:tgtEl>
                                          <p:spTgt spid="5"/>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anim calcmode="lin" valueType="num">
                                      <p:cBhvr>
                                        <p:cTn id="9" dur="3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0" dur="3000" fill="hold"/>
                                        <p:tgtEl>
                                          <p:spTgt spid="6"/>
                                        </p:tgtEl>
                                        <p:attrNameLst>
                                          <p:attrName>ppt_y</p:attrName>
                                        </p:attrNameLst>
                                      </p:cBhvr>
                                      <p:tavLst>
                                        <p:tav tm="0">
                                          <p:val>
                                            <p:strVal val="#ppt_y"/>
                                          </p:val>
                                        </p:tav>
                                        <p:tav tm="100000">
                                          <p:val>
                                            <p:strVal val="#ppt_y"/>
                                          </p:val>
                                        </p:tav>
                                      </p:tavLst>
                                    </p:anim>
                                    <p:anim calcmode="lin" valueType="num">
                                      <p:cBhvr>
                                        <p:cTn id="11" dur="3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2" dur="3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3" dur="3000" tmFilter="0,0; .5, 1; 1, 1"/>
                                        <p:tgtEl>
                                          <p:spTgt spid="6"/>
                                        </p:tgtEl>
                                      </p:cBhvr>
                                    </p:animEffect>
                                  </p:childTnLst>
                                  <p:subTnLst>
                                    <p:set>
                                      <p:cBhvr override="childStyle">
                                        <p:cTn dur="1" fill="hold" display="0" masterRel="sameClick" afterEffect="1">
                                          <p:stCondLst>
                                            <p:cond evt="end" delay="0">
                                              <p:tn val="7"/>
                                            </p:cond>
                                          </p:stCondLst>
                                        </p:cTn>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17</a:t>
            </a:fld>
            <a:endParaRPr lang="en-US"/>
          </a:p>
        </p:txBody>
      </p:sp>
      <p:sp>
        <p:nvSpPr>
          <p:cNvPr id="5" name="TextBox 4"/>
          <p:cNvSpPr txBox="1"/>
          <p:nvPr/>
        </p:nvSpPr>
        <p:spPr>
          <a:xfrm>
            <a:off x="3232245" y="457590"/>
            <a:ext cx="5024651" cy="1569660"/>
          </a:xfrm>
          <a:prstGeom prst="rect">
            <a:avLst/>
          </a:prstGeom>
          <a:solidFill>
            <a:schemeClr val="accent4">
              <a:lumMod val="60000"/>
              <a:lumOff val="40000"/>
              <a:alpha val="37000"/>
            </a:scheme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96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জোড়ায় কাজ</a:t>
            </a:r>
            <a:endParaRPr lang="en-US" sz="9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912694" y="3254591"/>
            <a:ext cx="10366612" cy="1938992"/>
          </a:xfrm>
          <a:prstGeom prst="rect">
            <a:avLst/>
          </a:prstGeom>
          <a:solidFill>
            <a:schemeClr val="accent3">
              <a:lumMod val="20000"/>
              <a:lumOff val="80000"/>
              <a:alpha val="50000"/>
            </a:scheme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000" dirty="0" smtClean="0">
                <a:latin typeface="NikoshBAN" panose="02000000000000000000" pitchFamily="2" charset="0"/>
                <a:cs typeface="NikoshBAN" panose="02000000000000000000" pitchFamily="2" charset="0"/>
              </a:rPr>
              <a:t>হাসপাতালের আশ্রম-বাসিনীরা কিভাবে সময় কাটায় ৫/৭ বাক্যে তার বর্ণনা দাও। </a:t>
            </a:r>
            <a:endParaRPr lang="en-US" sz="6000" dirty="0">
              <a:latin typeface="NikoshBAN" panose="02000000000000000000" pitchFamily="2" charset="0"/>
              <a:cs typeface="NikoshBAN" panose="02000000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204371"/>
            <a:ext cx="952500" cy="952500"/>
          </a:xfrm>
          <a:prstGeom prst="rect">
            <a:avLst/>
          </a:prstGeom>
        </p:spPr>
      </p:pic>
    </p:spTree>
    <p:extLst>
      <p:ext uri="{BB962C8B-B14F-4D97-AF65-F5344CB8AC3E}">
        <p14:creationId xmlns:p14="http://schemas.microsoft.com/office/powerpoint/2010/main" val="322929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7D9A9-E280-46C4-9089-524C82BE202C}"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B62D5ED2-1226-49D5-93A1-EFE2400684D8}" type="slidenum">
              <a:rPr lang="en-US" smtClean="0"/>
              <a:t>18</a:t>
            </a:fld>
            <a:endParaRPr lang="en-US"/>
          </a:p>
        </p:txBody>
      </p:sp>
    </p:spTree>
    <p:extLst>
      <p:ext uri="{BB962C8B-B14F-4D97-AF65-F5344CB8AC3E}">
        <p14:creationId xmlns:p14="http://schemas.microsoft.com/office/powerpoint/2010/main" val="4014508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19</a:t>
            </a:fld>
            <a:endParaRPr lang="en-US"/>
          </a:p>
        </p:txBody>
      </p:sp>
      <p:sp>
        <p:nvSpPr>
          <p:cNvPr id="5" name="TextBox 4"/>
          <p:cNvSpPr txBox="1"/>
          <p:nvPr/>
        </p:nvSpPr>
        <p:spPr>
          <a:xfrm>
            <a:off x="3232246" y="457590"/>
            <a:ext cx="5079241" cy="1569660"/>
          </a:xfrm>
          <a:prstGeom prst="rect">
            <a:avLst/>
          </a:prstGeom>
          <a:solidFill>
            <a:schemeClr val="accent4">
              <a:lumMod val="60000"/>
              <a:lumOff val="40000"/>
              <a:alpha val="37000"/>
            </a:scheme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96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জোড়ায় কাজ</a:t>
            </a:r>
            <a:endParaRPr lang="en-US" sz="9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1560394" y="3254591"/>
            <a:ext cx="9385110" cy="1015663"/>
          </a:xfrm>
          <a:prstGeom prst="rect">
            <a:avLst/>
          </a:prstGeom>
          <a:solidFill>
            <a:schemeClr val="accent3">
              <a:lumMod val="20000"/>
              <a:lumOff val="80000"/>
              <a:alpha val="50000"/>
            </a:scheme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000" dirty="0" smtClean="0">
                <a:latin typeface="NikoshBAN" panose="02000000000000000000" pitchFamily="2" charset="0"/>
                <a:cs typeface="NikoshBAN" panose="02000000000000000000" pitchFamily="2" charset="0"/>
              </a:rPr>
              <a:t>‘উটরুং ফল’ সম্পর্কে ৫/৭ টি বাক্য ল</a:t>
            </a:r>
            <a:r>
              <a:rPr lang="bn-BD" sz="6000" dirty="0">
                <a:latin typeface="NikoshBAN" panose="02000000000000000000" pitchFamily="2" charset="0"/>
                <a:cs typeface="NikoshBAN" panose="02000000000000000000" pitchFamily="2" charset="0"/>
              </a:rPr>
              <a:t>ে</a:t>
            </a:r>
            <a:r>
              <a:rPr lang="bn-IN" sz="6000" dirty="0" smtClean="0">
                <a:latin typeface="NikoshBAN" panose="02000000000000000000" pitchFamily="2" charset="0"/>
                <a:cs typeface="NikoshBAN" panose="02000000000000000000" pitchFamily="2" charset="0"/>
              </a:rPr>
              <a:t>খ</a:t>
            </a:r>
            <a:r>
              <a:rPr lang="bn-BD" sz="6000" dirty="0" smtClean="0">
                <a:latin typeface="NikoshBAN" panose="02000000000000000000" pitchFamily="2" charset="0"/>
                <a:cs typeface="NikoshBAN" panose="02000000000000000000" pitchFamily="2" charset="0"/>
              </a:rPr>
              <a:t>।</a:t>
            </a:r>
            <a:r>
              <a:rPr lang="bn-IN" sz="6000" dirty="0" smtClean="0">
                <a:latin typeface="NikoshBAN" panose="02000000000000000000" pitchFamily="2" charset="0"/>
                <a:cs typeface="NikoshBAN" panose="02000000000000000000" pitchFamily="2" charset="0"/>
              </a:rPr>
              <a:t> </a:t>
            </a:r>
            <a:endParaRPr lang="en-US" sz="6000" dirty="0">
              <a:latin typeface="NikoshBAN" panose="02000000000000000000" pitchFamily="2" charset="0"/>
              <a:cs typeface="NikoshBAN" panose="02000000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204371"/>
            <a:ext cx="952500" cy="952500"/>
          </a:xfrm>
          <a:prstGeom prst="rect">
            <a:avLst/>
          </a:prstGeom>
        </p:spPr>
      </p:pic>
    </p:spTree>
    <p:extLst>
      <p:ext uri="{BB962C8B-B14F-4D97-AF65-F5344CB8AC3E}">
        <p14:creationId xmlns:p14="http://schemas.microsoft.com/office/powerpoint/2010/main" val="147473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82" y="93060"/>
            <a:ext cx="11982734" cy="667188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ate Placeholder 1"/>
          <p:cNvSpPr>
            <a:spLocks noGrp="1"/>
          </p:cNvSpPr>
          <p:nvPr>
            <p:ph type="dt" sz="half" idx="10"/>
          </p:nvPr>
        </p:nvSpPr>
        <p:spPr/>
        <p:txBody>
          <a:bodyPr/>
          <a:lstStyle/>
          <a:p>
            <a:fld id="{91C4D136-961B-43B0-A6BB-0CAD2687E120}" type="datetime2">
              <a:rPr lang="en-US" smtClean="0"/>
              <a:t>Sunday, October 9, 2016</a:t>
            </a:fld>
            <a:endParaRPr lang="en-US"/>
          </a:p>
        </p:txBody>
      </p:sp>
      <p:sp>
        <p:nvSpPr>
          <p:cNvPr id="3" name="Footer Placeholder 2"/>
          <p:cNvSpPr>
            <a:spLocks noGrp="1"/>
          </p:cNvSpPr>
          <p:nvPr>
            <p:ph type="ftr" sz="quarter" idx="11"/>
          </p:nvPr>
        </p:nvSpPr>
        <p:spPr/>
        <p:txBody>
          <a:bodyPr/>
          <a:lstStyle/>
          <a:p>
            <a:r>
              <a:rPr lang="bn-BD" dirty="0" smtClean="0">
                <a:latin typeface="NikoshBAN" panose="02000000000000000000" pitchFamily="2" charset="0"/>
                <a:cs typeface="NikoshBAN" panose="02000000000000000000" pitchFamily="2" charset="0"/>
              </a:rPr>
              <a:t>মিজানুর - গাইবান্ধা </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p:txBody>
          <a:bodyPr/>
          <a:lstStyle/>
          <a:p>
            <a:fld id="{6E4B296D-B6D0-4D63-ABDA-FC1B03B5FFC2}" type="slidenum">
              <a:rPr lang="en-US" smtClean="0"/>
              <a:t>2</a:t>
            </a:fld>
            <a:endParaRPr lang="en-US"/>
          </a:p>
        </p:txBody>
      </p:sp>
      <p:sp>
        <p:nvSpPr>
          <p:cNvPr id="7" name="TextBox 6"/>
          <p:cNvSpPr txBox="1"/>
          <p:nvPr/>
        </p:nvSpPr>
        <p:spPr>
          <a:xfrm>
            <a:off x="1267116" y="1259175"/>
            <a:ext cx="9657768" cy="4339650"/>
          </a:xfrm>
          <a:prstGeom prst="rect">
            <a:avLst/>
          </a:prstGeom>
          <a:noFill/>
        </p:spPr>
        <p:txBody>
          <a:bodyPr wrap="square" rtlCol="0">
            <a:prstTxWarp prst="textDoubleWave1">
              <a:avLst/>
            </a:prstTxWarp>
            <a:spAutoFit/>
            <a:scene3d>
              <a:camera prst="orthographicFront"/>
              <a:lightRig rig="threePt" dir="t"/>
            </a:scene3d>
            <a:sp3d extrusionH="57150">
              <a:bevelT w="38100" h="38100" prst="angle"/>
            </a:sp3d>
          </a:bodyPr>
          <a:lstStyle/>
          <a:p>
            <a:r>
              <a:rPr lang="bn-BD" sz="13800" b="1" dirty="0" smtClean="0">
                <a:ln w="10160">
                  <a:solidFill>
                    <a:schemeClr val="accent2">
                      <a:lumMod val="50000"/>
                    </a:schemeClr>
                  </a:solidFill>
                  <a:prstDash val="solid"/>
                </a:ln>
                <a:solidFill>
                  <a:schemeClr val="accent2"/>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সকল শিক্ষার্থীকে</a:t>
            </a:r>
          </a:p>
          <a:p>
            <a:r>
              <a:rPr lang="bn-BD" sz="13800" b="1" dirty="0" smtClean="0">
                <a:ln w="10160">
                  <a:solidFill>
                    <a:schemeClr val="accent2">
                      <a:lumMod val="50000"/>
                    </a:schemeClr>
                  </a:solidFill>
                  <a:prstDash val="solid"/>
                </a:ln>
                <a:solidFill>
                  <a:schemeClr val="accent2"/>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en-US" sz="13800" b="1" dirty="0" smtClean="0">
                <a:ln w="10160">
                  <a:solidFill>
                    <a:schemeClr val="accent2">
                      <a:lumMod val="50000"/>
                    </a:schemeClr>
                  </a:solidFill>
                  <a:prstDash val="solid"/>
                </a:ln>
                <a:solidFill>
                  <a:schemeClr val="accent2"/>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bn-IN" sz="13800" b="1" dirty="0" smtClean="0">
                <a:ln w="10160">
                  <a:solidFill>
                    <a:schemeClr val="accent2">
                      <a:lumMod val="50000"/>
                    </a:schemeClr>
                  </a:solidFill>
                  <a:prstDash val="solid"/>
                </a:ln>
                <a:solidFill>
                  <a:schemeClr val="accent2"/>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স্বাগতম </a:t>
            </a:r>
            <a:r>
              <a:rPr lang="bn-BD" sz="13800" b="1" dirty="0" smtClean="0">
                <a:ln w="10160">
                  <a:solidFill>
                    <a:schemeClr val="accent2">
                      <a:lumMod val="50000"/>
                    </a:schemeClr>
                  </a:solidFill>
                  <a:prstDash val="solid"/>
                </a:ln>
                <a:solidFill>
                  <a:schemeClr val="accent2"/>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endParaRPr lang="en-US" sz="13800" b="1" dirty="0">
              <a:ln w="10160">
                <a:solidFill>
                  <a:schemeClr val="accent2">
                    <a:lumMod val="50000"/>
                  </a:schemeClr>
                </a:solidFill>
                <a:prstDash val="solid"/>
              </a:ln>
              <a:solidFill>
                <a:schemeClr val="accent2"/>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087154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endCondLst>
                                    <p:cond evt="onNext" delay="0">
                                      <p:tgtEl>
                                        <p:sldTgt/>
                                      </p:tgtEl>
                                    </p:cond>
                                  </p:end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3000" fill="hold"/>
                                        <p:tgtEl>
                                          <p:spTgt spid="7"/>
                                        </p:tgtEl>
                                        <p:attrNameLst>
                                          <p:attrName>ppt_y</p:attrName>
                                        </p:attrNameLst>
                                      </p:cBhvr>
                                      <p:tavLst>
                                        <p:tav tm="0">
                                          <p:val>
                                            <p:strVal val="#ppt_y"/>
                                          </p:val>
                                        </p:tav>
                                        <p:tav tm="100000">
                                          <p:val>
                                            <p:strVal val="#ppt_y"/>
                                          </p:val>
                                        </p:tav>
                                      </p:tavLst>
                                    </p:anim>
                                    <p:anim calcmode="lin" valueType="num">
                                      <p:cBhvr>
                                        <p:cTn id="9" dur="3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3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7D9A9-E280-46C4-9089-524C82BE202C}"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B62D5ED2-1226-49D5-93A1-EFE2400684D8}" type="slidenum">
              <a:rPr lang="en-US" smtClean="0"/>
              <a:t>20</a:t>
            </a:fld>
            <a:endParaRPr lang="en-US"/>
          </a:p>
        </p:txBody>
      </p:sp>
    </p:spTree>
    <p:extLst>
      <p:ext uri="{BB962C8B-B14F-4D97-AF65-F5344CB8AC3E}">
        <p14:creationId xmlns:p14="http://schemas.microsoft.com/office/powerpoint/2010/main" val="39615107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21</a:t>
            </a:fld>
            <a:endParaRPr lang="en-US"/>
          </a:p>
        </p:txBody>
      </p:sp>
      <p:sp>
        <p:nvSpPr>
          <p:cNvPr id="5" name="TextBox 4"/>
          <p:cNvSpPr txBox="1"/>
          <p:nvPr/>
        </p:nvSpPr>
        <p:spPr>
          <a:xfrm>
            <a:off x="3232246" y="457590"/>
            <a:ext cx="5038297" cy="1569660"/>
          </a:xfrm>
          <a:prstGeom prst="rect">
            <a:avLst/>
          </a:prstGeom>
          <a:solidFill>
            <a:schemeClr val="accent4">
              <a:lumMod val="60000"/>
              <a:lumOff val="40000"/>
              <a:alpha val="37000"/>
            </a:scheme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96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জোড়ায় কাজ </a:t>
            </a:r>
            <a:endParaRPr lang="en-US" sz="9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614149" y="3254591"/>
            <a:ext cx="10963702" cy="1938992"/>
          </a:xfrm>
          <a:prstGeom prst="rect">
            <a:avLst/>
          </a:prstGeom>
          <a:solidFill>
            <a:schemeClr val="accent3">
              <a:lumMod val="20000"/>
              <a:lumOff val="80000"/>
              <a:alpha val="50000"/>
            </a:scheme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000" dirty="0" smtClean="0">
                <a:latin typeface="NikoshBAN" panose="02000000000000000000" pitchFamily="2" charset="0"/>
                <a:cs typeface="NikoshBAN" panose="02000000000000000000" pitchFamily="2" charset="0"/>
              </a:rPr>
              <a:t>কেন লেখক ঝর্ণা দেখার সংকল্প ত্যাগ করে ঘরে ফিরে যাওয়াকেই সমীচীন বলে মনে করেছিল?</a:t>
            </a:r>
            <a:endParaRPr lang="en-US" sz="6000" dirty="0">
              <a:latin typeface="NikoshBAN" panose="02000000000000000000" pitchFamily="2" charset="0"/>
              <a:cs typeface="NikoshBAN" panose="02000000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204371"/>
            <a:ext cx="952500" cy="952500"/>
          </a:xfrm>
          <a:prstGeom prst="rect">
            <a:avLst/>
          </a:prstGeom>
        </p:spPr>
      </p:pic>
    </p:spTree>
    <p:extLst>
      <p:ext uri="{BB962C8B-B14F-4D97-AF65-F5344CB8AC3E}">
        <p14:creationId xmlns:p14="http://schemas.microsoft.com/office/powerpoint/2010/main" val="291976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7D9A9-E280-46C4-9089-524C82BE202C}"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B62D5ED2-1226-49D5-93A1-EFE2400684D8}" type="slidenum">
              <a:rPr lang="en-US" smtClean="0"/>
              <a:t>22</a:t>
            </a:fld>
            <a:endParaRPr lang="en-US"/>
          </a:p>
        </p:txBody>
      </p:sp>
    </p:spTree>
    <p:extLst>
      <p:ext uri="{BB962C8B-B14F-4D97-AF65-F5344CB8AC3E}">
        <p14:creationId xmlns:p14="http://schemas.microsoft.com/office/powerpoint/2010/main" val="408458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23</a:t>
            </a:fld>
            <a:endParaRPr lang="en-US"/>
          </a:p>
        </p:txBody>
      </p:sp>
      <p:sp>
        <p:nvSpPr>
          <p:cNvPr id="6" name="TextBox 5"/>
          <p:cNvSpPr txBox="1"/>
          <p:nvPr/>
        </p:nvSpPr>
        <p:spPr>
          <a:xfrm>
            <a:off x="850710" y="3254591"/>
            <a:ext cx="10804478" cy="1938992"/>
          </a:xfrm>
          <a:prstGeom prst="rect">
            <a:avLst/>
          </a:prstGeom>
          <a:solidFill>
            <a:schemeClr val="accent3">
              <a:lumMod val="20000"/>
              <a:lumOff val="80000"/>
              <a:alpha val="50000"/>
            </a:scheme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000" dirty="0" smtClean="0">
                <a:latin typeface="NikoshBAN" panose="02000000000000000000" pitchFamily="2" charset="0"/>
                <a:cs typeface="NikoshBAN" panose="02000000000000000000" pitchFamily="2" charset="0"/>
              </a:rPr>
              <a:t>বান্দরবন ভ্রমণের সাথে লেখকের রাঁচি ভ্রমণের কী মিল খুঁজে পাওয়া যায় তা ব্যাখ্যা কর।</a:t>
            </a:r>
            <a:endParaRPr lang="en-US" sz="6000" dirty="0">
              <a:latin typeface="NikoshBAN" panose="02000000000000000000" pitchFamily="2" charset="0"/>
              <a:cs typeface="NikoshBAN" panose="02000000000000000000" pitchFamily="2" charset="0"/>
            </a:endParaRPr>
          </a:p>
        </p:txBody>
      </p:sp>
      <p:sp>
        <p:nvSpPr>
          <p:cNvPr id="8" name="TextBox 7"/>
          <p:cNvSpPr txBox="1"/>
          <p:nvPr/>
        </p:nvSpPr>
        <p:spPr>
          <a:xfrm>
            <a:off x="3581400" y="636071"/>
            <a:ext cx="4320654" cy="1569660"/>
          </a:xfrm>
          <a:prstGeom prst="rect">
            <a:avLst/>
          </a:prstGeom>
          <a:solidFill>
            <a:srgbClr val="92D050">
              <a:alpha val="32000"/>
            </a:srgb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96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দলীয় কাজ</a:t>
            </a:r>
            <a:endParaRPr lang="en-US" sz="9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pic>
        <p:nvPicPr>
          <p:cNvPr id="9" name="Picture 8"/>
          <p:cNvPicPr>
            <a:picLocks noChangeAspect="1"/>
          </p:cNvPicPr>
          <p:nvPr/>
        </p:nvPicPr>
        <p:blipFill>
          <a:blip r:embed="rId3"/>
          <a:stretch>
            <a:fillRect/>
          </a:stretch>
        </p:blipFill>
        <p:spPr>
          <a:xfrm>
            <a:off x="11104464" y="160542"/>
            <a:ext cx="951058" cy="951058"/>
          </a:xfrm>
          <a:prstGeom prst="rect">
            <a:avLst/>
          </a:prstGeom>
        </p:spPr>
      </p:pic>
    </p:spTree>
    <p:extLst>
      <p:ext uri="{BB962C8B-B14F-4D97-AF65-F5344CB8AC3E}">
        <p14:creationId xmlns:p14="http://schemas.microsoft.com/office/powerpoint/2010/main" val="96032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594026" y="5935010"/>
            <a:ext cx="3418756" cy="707886"/>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২/৩ মাইল দূরে </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6" name="Rectangle 15"/>
          <p:cNvSpPr/>
          <p:nvPr/>
        </p:nvSpPr>
        <p:spPr>
          <a:xfrm>
            <a:off x="6197940" y="5078867"/>
            <a:ext cx="3205366" cy="707886"/>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১৫/১৬ মাইল দূরে </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5" name="TextBox 14"/>
          <p:cNvSpPr txBox="1"/>
          <p:nvPr/>
        </p:nvSpPr>
        <p:spPr>
          <a:xfrm>
            <a:off x="595633" y="4179314"/>
            <a:ext cx="4380509" cy="769441"/>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একটি বিখ্যাত জলপ্রপাত </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4" name="Rectangle 13"/>
          <p:cNvSpPr/>
          <p:nvPr/>
        </p:nvSpPr>
        <p:spPr>
          <a:xfrm>
            <a:off x="6893178" y="3388038"/>
            <a:ext cx="4782479" cy="707886"/>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bn-IN" sz="40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গুলি-ডাণ্ডা খেলার কথা বললে </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3" name="TextBox 12"/>
          <p:cNvSpPr txBox="1"/>
          <p:nvPr/>
        </p:nvSpPr>
        <p:spPr>
          <a:xfrm>
            <a:off x="8599221" y="2529502"/>
            <a:ext cx="2263267" cy="769441"/>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কলকাতাতে </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2" name="Rectangle 11"/>
          <p:cNvSpPr/>
          <p:nvPr/>
        </p:nvSpPr>
        <p:spPr>
          <a:xfrm>
            <a:off x="6246115" y="1757714"/>
            <a:ext cx="3484740" cy="707886"/>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bn-IN" sz="40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মানসিক হাসপাতাল </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2" name="Rectangle 1"/>
          <p:cNvSpPr/>
          <p:nvPr/>
        </p:nvSpPr>
        <p:spPr>
          <a:xfrm>
            <a:off x="509491" y="1693812"/>
            <a:ext cx="9344194" cy="707886"/>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857250" indent="-857250">
              <a:buFont typeface="Wingdings" panose="05000000000000000000" pitchFamily="2" charset="2"/>
              <a:buChar char="q"/>
            </a:pPr>
            <a:r>
              <a:rPr lang="bn-IN" sz="40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নদীর অনতিদূরে বিস্তীর্ণ ঢিপির উপর কী অবস্থিত ছিল?</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Rectangle 8"/>
          <p:cNvSpPr/>
          <p:nvPr/>
        </p:nvSpPr>
        <p:spPr>
          <a:xfrm>
            <a:off x="509490" y="3477979"/>
            <a:ext cx="11166167" cy="584775"/>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685800" indent="-685800">
              <a:buFont typeface="Wingdings" panose="05000000000000000000" pitchFamily="2" charset="2"/>
              <a:buChar char="q"/>
            </a:pPr>
            <a:r>
              <a:rPr lang="bn-IN" sz="32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লেখকেরা কখন বুঝতে পেরেছিল যে তাঁরা মানসিক রোগীর সঙ্গে আলাপ করছিলেন? </a:t>
            </a:r>
            <a:endParaRPr lang="en-US" sz="32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33" name="Rectangle 32"/>
          <p:cNvSpPr/>
          <p:nvPr/>
        </p:nvSpPr>
        <p:spPr>
          <a:xfrm>
            <a:off x="595633" y="5945219"/>
            <a:ext cx="10670856" cy="707886"/>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571500" indent="-571500">
              <a:buFont typeface="Wingdings" panose="05000000000000000000" pitchFamily="2" charset="2"/>
              <a:buChar char="q"/>
            </a:pPr>
            <a:r>
              <a:rPr lang="bn-IN" sz="40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সুবর্ণরেখা নদীর তীর থেকেও ঝর্ণাটি কত দূরে অবস্থিত ছিল? </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5" name="Rectangle 4"/>
          <p:cNvSpPr/>
          <p:nvPr/>
        </p:nvSpPr>
        <p:spPr>
          <a:xfrm>
            <a:off x="4343962" y="191488"/>
            <a:ext cx="2372765" cy="1200329"/>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none">
            <a:spAutoFit/>
          </a:bodyPr>
          <a:lstStyle/>
          <a:p>
            <a:r>
              <a:rPr lang="bn-BD" sz="7200" u="sng" dirty="0" smtClean="0">
                <a:solidFill>
                  <a:srgbClr val="002060"/>
                </a:solidFill>
                <a:latin typeface="NikoshBAN" panose="02000000000000000000" pitchFamily="2" charset="0"/>
                <a:cs typeface="NikoshBAN" panose="02000000000000000000" pitchFamily="2" charset="0"/>
              </a:rPr>
              <a:t>ম</a:t>
            </a:r>
            <a:r>
              <a:rPr lang="bn-IN" sz="7200" u="sng" dirty="0" smtClean="0">
                <a:solidFill>
                  <a:srgbClr val="002060"/>
                </a:solidFill>
                <a:latin typeface="NikoshBAN" panose="02000000000000000000" pitchFamily="2" charset="0"/>
                <a:cs typeface="NikoshBAN" panose="02000000000000000000" pitchFamily="2" charset="0"/>
              </a:rPr>
              <a:t>ূ</a:t>
            </a:r>
            <a:r>
              <a:rPr lang="bn-BD" sz="7200" u="sng" dirty="0" smtClean="0">
                <a:solidFill>
                  <a:srgbClr val="002060"/>
                </a:solidFill>
                <a:latin typeface="NikoshBAN" panose="02000000000000000000" pitchFamily="2" charset="0"/>
                <a:cs typeface="NikoshBAN" panose="02000000000000000000" pitchFamily="2" charset="0"/>
              </a:rPr>
              <a:t>ল্যায়ন</a:t>
            </a:r>
            <a:endParaRPr lang="en-US" sz="7200" dirty="0">
              <a:solidFill>
                <a:srgbClr val="002060"/>
              </a:solidFill>
              <a:latin typeface="NikoshBAN" panose="02000000000000000000" pitchFamily="2" charset="0"/>
              <a:cs typeface="NikoshBAN" panose="02000000000000000000" pitchFamily="2" charset="0"/>
            </a:endParaRPr>
          </a:p>
        </p:txBody>
      </p:sp>
      <p:sp>
        <p:nvSpPr>
          <p:cNvPr id="8" name="TextBox 7"/>
          <p:cNvSpPr txBox="1"/>
          <p:nvPr/>
        </p:nvSpPr>
        <p:spPr>
          <a:xfrm>
            <a:off x="537490" y="4206780"/>
            <a:ext cx="3738939" cy="769441"/>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571500" indent="-571500">
              <a:buFont typeface="Wingdings" panose="05000000000000000000" pitchFamily="2" charset="2"/>
              <a:buChar char="q"/>
            </a:pP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উটরুং ফল কী ? </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0" name="TextBox 9"/>
          <p:cNvSpPr txBox="1"/>
          <p:nvPr/>
        </p:nvSpPr>
        <p:spPr>
          <a:xfrm>
            <a:off x="509490" y="2515951"/>
            <a:ext cx="10285889" cy="769441"/>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857250" indent="-857250">
              <a:buFont typeface="Wingdings" panose="05000000000000000000" pitchFamily="2" charset="2"/>
              <a:buChar char="q"/>
            </a:pP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মানসিক হাসপাতালের স্ত্রীলোকটির বাড়ি কোথায় ছিল? </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1" name="Rectangle 10"/>
          <p:cNvSpPr/>
          <p:nvPr/>
        </p:nvSpPr>
        <p:spPr>
          <a:xfrm>
            <a:off x="537490" y="5087399"/>
            <a:ext cx="8893816" cy="707886"/>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685800" indent="-685800">
              <a:buFont typeface="Wingdings" panose="05000000000000000000" pitchFamily="2" charset="2"/>
              <a:buChar char="q"/>
            </a:pPr>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রাঁচি শহর থেকে ঊটরুং ফল কত দূরে অবস্থিত ছিল?</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19086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Left)">
                                      <p:cBhvr>
                                        <p:cTn id="14"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Left)">
                                      <p:cBhvr>
                                        <p:cTn id="19"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0"/>
                                        </p:tgtEl>
                                        <p:attrNameLst>
                                          <p:attrName>ppt_y</p:attrName>
                                        </p:attrNameLst>
                                      </p:cBhvr>
                                      <p:tavLst>
                                        <p:tav tm="0">
                                          <p:val>
                                            <p:strVal val="#ppt_y"/>
                                          </p:val>
                                        </p:tav>
                                        <p:tav tm="100000">
                                          <p:val>
                                            <p:strVal val="#ppt_y"/>
                                          </p:val>
                                        </p:tav>
                                      </p:tavLst>
                                    </p:anim>
                                    <p:anim calcmode="lin" valueType="num">
                                      <p:cBhvr>
                                        <p:cTn id="2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3"/>
                                        </p:tgtEl>
                                        <p:attrNameLst>
                                          <p:attrName>ppt_y</p:attrName>
                                        </p:attrNameLst>
                                      </p:cBhvr>
                                      <p:tavLst>
                                        <p:tav tm="0">
                                          <p:val>
                                            <p:strVal val="#ppt_y"/>
                                          </p:val>
                                        </p:tav>
                                        <p:tav tm="100000">
                                          <p:val>
                                            <p:strVal val="#ppt_y"/>
                                          </p:val>
                                        </p:tav>
                                      </p:tavLst>
                                    </p:anim>
                                    <p:anim calcmode="lin" valueType="num">
                                      <p:cBhvr>
                                        <p:cTn id="35"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iterate type="wd">
                                    <p:tmPct val="10000"/>
                                  </p:iterate>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3"/>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strVal val="#ppt_w+.3"/>
                                          </p:val>
                                        </p:tav>
                                        <p:tav tm="100000">
                                          <p:val>
                                            <p:strVal val="#ppt_w"/>
                                          </p:val>
                                        </p:tav>
                                      </p:tavLst>
                                    </p:anim>
                                    <p:anim calcmode="lin" valueType="num">
                                      <p:cBhvr>
                                        <p:cTn id="50" dur="1000" fill="hold"/>
                                        <p:tgtEl>
                                          <p:spTgt spid="14"/>
                                        </p:tgtEl>
                                        <p:attrNameLst>
                                          <p:attrName>ppt_h</p:attrName>
                                        </p:attrNameLst>
                                      </p:cBhvr>
                                      <p:tavLst>
                                        <p:tav tm="0">
                                          <p:val>
                                            <p:strVal val="#ppt_h"/>
                                          </p:val>
                                        </p:tav>
                                        <p:tav tm="100000">
                                          <p:val>
                                            <p:strVal val="#ppt_h"/>
                                          </p:val>
                                        </p:tav>
                                      </p:tavLst>
                                    </p:anim>
                                    <p:animEffect transition="in" filter="fade">
                                      <p:cBhvr>
                                        <p:cTn id="51"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8"/>
                                        </p:tgtEl>
                                        <p:attrNameLst>
                                          <p:attrName>ppt_y</p:attrName>
                                        </p:attrNameLst>
                                      </p:cBhvr>
                                      <p:tavLst>
                                        <p:tav tm="0">
                                          <p:val>
                                            <p:strVal val="#ppt_y"/>
                                          </p:val>
                                        </p:tav>
                                        <p:tav tm="100000">
                                          <p:val>
                                            <p:strVal val="#ppt_y"/>
                                          </p:val>
                                        </p:tav>
                                      </p:tavLst>
                                    </p:anim>
                                    <p:anim calcmode="lin" valueType="num">
                                      <p:cBhvr>
                                        <p:cTn id="58"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41" presetClass="entr" presetSubtype="0" fill="hold" grpId="0" nodeType="clickEffect">
                                  <p:stCondLst>
                                    <p:cond delay="0"/>
                                  </p:stCondLst>
                                  <p:iterate type="lt">
                                    <p:tmPct val="10000"/>
                                  </p:iterate>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15"/>
                                        </p:tgtEl>
                                        <p:attrNameLst>
                                          <p:attrName>ppt_y</p:attrName>
                                        </p:attrNameLst>
                                      </p:cBhvr>
                                      <p:tavLst>
                                        <p:tav tm="0">
                                          <p:val>
                                            <p:strVal val="#ppt_y"/>
                                          </p:val>
                                        </p:tav>
                                        <p:tav tm="100000">
                                          <p:val>
                                            <p:strVal val="#ppt_y"/>
                                          </p:val>
                                        </p:tav>
                                      </p:tavLst>
                                    </p:anim>
                                    <p:anim calcmode="lin" valueType="num">
                                      <p:cBhvr>
                                        <p:cTn id="67"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37"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900" decel="100000" fill="hold"/>
                                        <p:tgtEl>
                                          <p:spTgt spid="11"/>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8" fill="hold">
                      <p:stCondLst>
                        <p:cond delay="indefinite"/>
                      </p:stCondLst>
                      <p:childTnLst>
                        <p:par>
                          <p:cTn id="79" fill="hold">
                            <p:stCondLst>
                              <p:cond delay="0"/>
                            </p:stCondLst>
                            <p:childTnLst>
                              <p:par>
                                <p:cTn id="80" presetID="37"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anim calcmode="lin" valueType="num">
                                      <p:cBhvr>
                                        <p:cTn id="83" dur="1000" fill="hold"/>
                                        <p:tgtEl>
                                          <p:spTgt spid="16"/>
                                        </p:tgtEl>
                                        <p:attrNameLst>
                                          <p:attrName>ppt_x</p:attrName>
                                        </p:attrNameLst>
                                      </p:cBhvr>
                                      <p:tavLst>
                                        <p:tav tm="0">
                                          <p:val>
                                            <p:strVal val="#ppt_x"/>
                                          </p:val>
                                        </p:tav>
                                        <p:tav tm="100000">
                                          <p:val>
                                            <p:strVal val="#ppt_x"/>
                                          </p:val>
                                        </p:tav>
                                      </p:tavLst>
                                    </p:anim>
                                    <p:anim calcmode="lin" valueType="num">
                                      <p:cBhvr>
                                        <p:cTn id="84" dur="900" decel="100000" fill="hold"/>
                                        <p:tgtEl>
                                          <p:spTgt spid="16"/>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86" fill="hold">
                      <p:stCondLst>
                        <p:cond delay="indefinite"/>
                      </p:stCondLst>
                      <p:childTnLst>
                        <p:par>
                          <p:cTn id="87" fill="hold">
                            <p:stCondLst>
                              <p:cond delay="0"/>
                            </p:stCondLst>
                            <p:childTnLst>
                              <p:par>
                                <p:cTn id="88" presetID="37" presetClass="entr" presetSubtype="0"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900" decel="100000" fill="hold"/>
                                        <p:tgtEl>
                                          <p:spTgt spid="33"/>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94" fill="hold">
                      <p:stCondLst>
                        <p:cond delay="indefinite"/>
                      </p:stCondLst>
                      <p:childTnLst>
                        <p:par>
                          <p:cTn id="95" fill="hold">
                            <p:stCondLst>
                              <p:cond delay="0"/>
                            </p:stCondLst>
                            <p:childTnLst>
                              <p:par>
                                <p:cTn id="96" presetID="37" presetClass="entr" presetSubtype="0"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1000"/>
                                        <p:tgtEl>
                                          <p:spTgt spid="17"/>
                                        </p:tgtEl>
                                      </p:cBhvr>
                                    </p:animEffect>
                                    <p:anim calcmode="lin" valueType="num">
                                      <p:cBhvr>
                                        <p:cTn id="99" dur="1000" fill="hold"/>
                                        <p:tgtEl>
                                          <p:spTgt spid="17"/>
                                        </p:tgtEl>
                                        <p:attrNameLst>
                                          <p:attrName>ppt_x</p:attrName>
                                        </p:attrNameLst>
                                      </p:cBhvr>
                                      <p:tavLst>
                                        <p:tav tm="0">
                                          <p:val>
                                            <p:strVal val="#ppt_x"/>
                                          </p:val>
                                        </p:tav>
                                        <p:tav tm="100000">
                                          <p:val>
                                            <p:strVal val="#ppt_x"/>
                                          </p:val>
                                        </p:tav>
                                      </p:tavLst>
                                    </p:anim>
                                    <p:anim calcmode="lin" valueType="num">
                                      <p:cBhvr>
                                        <p:cTn id="100" dur="900" decel="100000" fill="hold"/>
                                        <p:tgtEl>
                                          <p:spTgt spid="17"/>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P spid="12" grpId="0" animBg="1"/>
      <p:bldP spid="2" grpId="0" animBg="1"/>
      <p:bldP spid="9" grpId="0" animBg="1"/>
      <p:bldP spid="33" grpId="0" animBg="1"/>
      <p:bldP spid="5" grpId="0" animBg="1"/>
      <p:bldP spid="8"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726948" y="3416397"/>
            <a:ext cx="5519107" cy="1754326"/>
          </a:xfrm>
          <a:prstGeom prst="rect">
            <a:avLst/>
          </a:prstGeom>
          <a:noFill/>
        </p:spPr>
        <p:txBody>
          <a:bodyPr wrap="square" rtlCol="0">
            <a:spAutoFit/>
          </a:bodyPr>
          <a:lstStyle/>
          <a:p>
            <a:pPr marL="571500" indent="-571500">
              <a:buAutoNum type="romanLcPeriod"/>
            </a:pPr>
            <a:r>
              <a:rPr lang="bn-IN" sz="3600" b="1" dirty="0" smtClean="0">
                <a:solidFill>
                  <a:prstClr val="black"/>
                </a:solidFill>
                <a:latin typeface="NikoshBAN" panose="02000000000000000000" pitchFamily="2" charset="0"/>
                <a:cs typeface="NikoshBAN" panose="02000000000000000000" pitchFamily="2" charset="0"/>
              </a:rPr>
              <a:t>রাঁচি শহরের প্রাকৃতিক দৃশ্য </a:t>
            </a:r>
          </a:p>
          <a:p>
            <a:pPr marL="571500" indent="-571500">
              <a:buAutoNum type="romanLcPeriod"/>
            </a:pPr>
            <a:r>
              <a:rPr lang="bn-IN" sz="3600" b="1" dirty="0" smtClean="0">
                <a:solidFill>
                  <a:prstClr val="black"/>
                </a:solidFill>
                <a:latin typeface="NikoshBAN" panose="02000000000000000000" pitchFamily="2" charset="0"/>
                <a:cs typeface="NikoshBAN" panose="02000000000000000000" pitchFamily="2" charset="0"/>
              </a:rPr>
              <a:t>রাঁচির </a:t>
            </a:r>
            <a:r>
              <a:rPr lang="en-US" sz="3600" b="1" dirty="0" smtClean="0">
                <a:solidFill>
                  <a:prstClr val="black"/>
                </a:solidFill>
                <a:latin typeface="NikoshBAN" panose="02000000000000000000" pitchFamily="2" charset="0"/>
                <a:cs typeface="NikoshBAN" panose="02000000000000000000" pitchFamily="2" charset="0"/>
              </a:rPr>
              <a:t>Mental Hospital </a:t>
            </a:r>
          </a:p>
          <a:p>
            <a:pPr marL="571500" indent="-571500">
              <a:buAutoNum type="romanLcPeriod"/>
            </a:pPr>
            <a:r>
              <a:rPr lang="bn-IN" sz="3600" b="1" dirty="0" smtClean="0">
                <a:solidFill>
                  <a:prstClr val="black"/>
                </a:solidFill>
                <a:latin typeface="NikoshBAN" panose="02000000000000000000" pitchFamily="2" charset="0"/>
                <a:cs typeface="NikoshBAN" panose="02000000000000000000" pitchFamily="2" charset="0"/>
              </a:rPr>
              <a:t>লেখকের পরিচয় </a:t>
            </a:r>
            <a:endParaRPr lang="en-US" sz="3600" b="1" dirty="0">
              <a:solidFill>
                <a:prstClr val="black"/>
              </a:solidFill>
              <a:latin typeface="NikoshBAN" panose="02000000000000000000" pitchFamily="2" charset="0"/>
              <a:cs typeface="NikoshBAN" panose="02000000000000000000" pitchFamily="2" charset="0"/>
            </a:endParaRPr>
          </a:p>
        </p:txBody>
      </p:sp>
      <p:sp>
        <p:nvSpPr>
          <p:cNvPr id="67" name="TextBox 66"/>
          <p:cNvSpPr txBox="1"/>
          <p:nvPr/>
        </p:nvSpPr>
        <p:spPr>
          <a:xfrm>
            <a:off x="3581292" y="5888933"/>
            <a:ext cx="1416669" cy="707886"/>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000" b="1" dirty="0">
                <a:solidFill>
                  <a:prstClr val="black"/>
                </a:solidFill>
                <a:latin typeface="NikoshBAN" panose="02000000000000000000" pitchFamily="2" charset="0"/>
                <a:cs typeface="NikoshBAN" panose="02000000000000000000" pitchFamily="2" charset="0"/>
              </a:rPr>
              <a:t>খ. </a:t>
            </a:r>
            <a:r>
              <a:rPr lang="bn-BD" sz="4000" dirty="0" smtClean="0">
                <a:solidFill>
                  <a:prstClr val="black"/>
                </a:solidFill>
                <a:latin typeface="NikoshBAN" panose="02000000000000000000" pitchFamily="2" charset="0"/>
                <a:cs typeface="NikoshBAN" panose="02000000000000000000" pitchFamily="2" charset="0"/>
              </a:rPr>
              <a:t> </a:t>
            </a:r>
            <a:r>
              <a:rPr lang="en-US" sz="4000" dirty="0" smtClean="0">
                <a:solidFill>
                  <a:prstClr val="black"/>
                </a:solidFill>
                <a:latin typeface="NikoshBAN" panose="02000000000000000000" pitchFamily="2" charset="0"/>
                <a:cs typeface="NikoshBAN" panose="02000000000000000000" pitchFamily="2" charset="0"/>
              </a:rPr>
              <a:t>ii</a:t>
            </a:r>
            <a:endParaRPr lang="en-US" sz="4000" dirty="0">
              <a:solidFill>
                <a:prstClr val="black"/>
              </a:solidFill>
              <a:latin typeface="NikoshBAN" panose="02000000000000000000" pitchFamily="2" charset="0"/>
              <a:cs typeface="NikoshBAN" panose="02000000000000000000" pitchFamily="2" charset="0"/>
            </a:endParaRPr>
          </a:p>
        </p:txBody>
      </p:sp>
      <p:sp>
        <p:nvSpPr>
          <p:cNvPr id="68" name="TextBox 67"/>
          <p:cNvSpPr txBox="1"/>
          <p:nvPr/>
        </p:nvSpPr>
        <p:spPr>
          <a:xfrm>
            <a:off x="5911350" y="5885950"/>
            <a:ext cx="1426606"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000" b="1" dirty="0" smtClean="0">
                <a:solidFill>
                  <a:prstClr val="black"/>
                </a:solidFill>
                <a:latin typeface="NikoshBAN" panose="02000000000000000000" pitchFamily="2" charset="0"/>
                <a:cs typeface="NikoshBAN" panose="02000000000000000000" pitchFamily="2" charset="0"/>
              </a:rPr>
              <a:t>গ. </a:t>
            </a:r>
            <a:r>
              <a:rPr lang="bn-BD" sz="4000" dirty="0" smtClean="0">
                <a:solidFill>
                  <a:prstClr val="black"/>
                </a:solidFill>
                <a:latin typeface="NikoshBAN" panose="02000000000000000000" pitchFamily="2" charset="0"/>
                <a:cs typeface="NikoshBAN" panose="02000000000000000000" pitchFamily="2" charset="0"/>
              </a:rPr>
              <a:t> </a:t>
            </a:r>
            <a:r>
              <a:rPr lang="en-US" sz="4000" dirty="0" smtClean="0">
                <a:solidFill>
                  <a:prstClr val="black"/>
                </a:solidFill>
                <a:latin typeface="NikoshBAN" panose="02000000000000000000" pitchFamily="2" charset="0"/>
                <a:cs typeface="NikoshBAN" panose="02000000000000000000" pitchFamily="2" charset="0"/>
              </a:rPr>
              <a:t>iii</a:t>
            </a:r>
            <a:endParaRPr lang="en-US" sz="4000" dirty="0">
              <a:solidFill>
                <a:prstClr val="black"/>
              </a:solidFill>
              <a:latin typeface="NikoshBAN" panose="02000000000000000000" pitchFamily="2" charset="0"/>
              <a:cs typeface="NikoshBAN" panose="02000000000000000000" pitchFamily="2" charset="0"/>
            </a:endParaRPr>
          </a:p>
        </p:txBody>
      </p:sp>
      <p:sp>
        <p:nvSpPr>
          <p:cNvPr id="69" name="TextBox 68"/>
          <p:cNvSpPr txBox="1"/>
          <p:nvPr/>
        </p:nvSpPr>
        <p:spPr>
          <a:xfrm>
            <a:off x="879035" y="5905468"/>
            <a:ext cx="1426607" cy="707886"/>
          </a:xfrm>
          <a:prstGeom prst="rect">
            <a:avLst/>
          </a:prstGeom>
          <a:blipFill>
            <a:blip r:embed="rId5"/>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000" b="1" dirty="0">
                <a:solidFill>
                  <a:prstClr val="black"/>
                </a:solidFill>
                <a:latin typeface="NikoshBAN" panose="02000000000000000000" pitchFamily="2" charset="0"/>
                <a:cs typeface="NikoshBAN" panose="02000000000000000000" pitchFamily="2" charset="0"/>
              </a:rPr>
              <a:t>ক</a:t>
            </a:r>
            <a:r>
              <a:rPr lang="bn-BD" sz="4000" b="1" dirty="0" smtClean="0">
                <a:solidFill>
                  <a:prstClr val="black"/>
                </a:solidFill>
                <a:latin typeface="NikoshBAN" panose="02000000000000000000" pitchFamily="2" charset="0"/>
                <a:cs typeface="NikoshBAN" panose="02000000000000000000" pitchFamily="2" charset="0"/>
              </a:rPr>
              <a:t>.</a:t>
            </a:r>
            <a:r>
              <a:rPr lang="bn-IN" sz="4000" b="1" dirty="0" smtClean="0">
                <a:solidFill>
                  <a:prstClr val="black"/>
                </a:solidFill>
                <a:latin typeface="NikoshBAN" panose="02000000000000000000" pitchFamily="2" charset="0"/>
                <a:cs typeface="NikoshBAN" panose="02000000000000000000" pitchFamily="2" charset="0"/>
              </a:rPr>
              <a:t> </a:t>
            </a:r>
            <a:r>
              <a:rPr lang="en-US" sz="4000" dirty="0" err="1">
                <a:solidFill>
                  <a:prstClr val="black"/>
                </a:solidFill>
                <a:latin typeface="NikoshBAN" panose="02000000000000000000" pitchFamily="2" charset="0"/>
                <a:cs typeface="NikoshBAN" panose="02000000000000000000" pitchFamily="2" charset="0"/>
              </a:rPr>
              <a:t>i</a:t>
            </a:r>
            <a:r>
              <a:rPr lang="bn-IN" sz="4000" dirty="0">
                <a:solidFill>
                  <a:prstClr val="black"/>
                </a:solidFill>
                <a:latin typeface="NikoshBAN" panose="02000000000000000000" pitchFamily="2" charset="0"/>
                <a:cs typeface="NikoshBAN" panose="02000000000000000000" pitchFamily="2" charset="0"/>
              </a:rPr>
              <a:t> </a:t>
            </a:r>
            <a:r>
              <a:rPr lang="bn-BD" sz="4000" b="1" dirty="0" smtClean="0">
                <a:solidFill>
                  <a:prstClr val="black"/>
                </a:solidFill>
                <a:latin typeface="NikoshBAN" panose="02000000000000000000" pitchFamily="2" charset="0"/>
                <a:cs typeface="NikoshBAN" panose="02000000000000000000" pitchFamily="2" charset="0"/>
              </a:rPr>
              <a:t> </a:t>
            </a:r>
            <a:endParaRPr lang="en-US" sz="4000" dirty="0">
              <a:solidFill>
                <a:prstClr val="black"/>
              </a:solidFill>
              <a:latin typeface="NikoshBAN" panose="02000000000000000000" pitchFamily="2" charset="0"/>
              <a:cs typeface="NikoshBAN" panose="02000000000000000000" pitchFamily="2" charset="0"/>
            </a:endParaRPr>
          </a:p>
        </p:txBody>
      </p:sp>
      <p:sp>
        <p:nvSpPr>
          <p:cNvPr id="70" name="TextBox 69"/>
          <p:cNvSpPr txBox="1"/>
          <p:nvPr/>
        </p:nvSpPr>
        <p:spPr>
          <a:xfrm>
            <a:off x="8341405" y="5900306"/>
            <a:ext cx="1997063" cy="707886"/>
          </a:xfrm>
          <a:prstGeom prst="rect">
            <a:avLst/>
          </a:prstGeom>
          <a:blipFill>
            <a:blip r:embed="rId6"/>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000" b="1" dirty="0" smtClean="0">
                <a:solidFill>
                  <a:prstClr val="black"/>
                </a:solidFill>
                <a:latin typeface="NikoshBAN" panose="02000000000000000000" pitchFamily="2" charset="0"/>
                <a:cs typeface="NikoshBAN" panose="02000000000000000000" pitchFamily="2" charset="0"/>
              </a:rPr>
              <a:t>ঘ. </a:t>
            </a:r>
            <a:r>
              <a:rPr lang="en-US" sz="4000" dirty="0" err="1" smtClean="0">
                <a:solidFill>
                  <a:prstClr val="black"/>
                </a:solidFill>
                <a:latin typeface="NikoshBAN" panose="02000000000000000000" pitchFamily="2" charset="0"/>
                <a:cs typeface="NikoshBAN" panose="02000000000000000000" pitchFamily="2" charset="0"/>
              </a:rPr>
              <a:t>i</a:t>
            </a:r>
            <a:r>
              <a:rPr lang="bn-IN" sz="4000" dirty="0" smtClean="0">
                <a:solidFill>
                  <a:prstClr val="black"/>
                </a:solidFill>
                <a:latin typeface="NikoshBAN" panose="02000000000000000000" pitchFamily="2" charset="0"/>
                <a:cs typeface="NikoshBAN" panose="02000000000000000000" pitchFamily="2" charset="0"/>
              </a:rPr>
              <a:t> </a:t>
            </a:r>
            <a:r>
              <a:rPr lang="bn-BD" sz="4000" dirty="0" smtClean="0">
                <a:solidFill>
                  <a:prstClr val="black"/>
                </a:solidFill>
                <a:latin typeface="NikoshBAN" panose="02000000000000000000" pitchFamily="2" charset="0"/>
                <a:cs typeface="NikoshBAN" panose="02000000000000000000" pitchFamily="2" charset="0"/>
              </a:rPr>
              <a:t>ও </a:t>
            </a:r>
            <a:r>
              <a:rPr lang="en-US" sz="4000" dirty="0" smtClean="0">
                <a:solidFill>
                  <a:prstClr val="black"/>
                </a:solidFill>
                <a:latin typeface="NikoshBAN" panose="02000000000000000000" pitchFamily="2" charset="0"/>
                <a:cs typeface="NikoshBAN" panose="02000000000000000000" pitchFamily="2" charset="0"/>
              </a:rPr>
              <a:t>ii</a:t>
            </a:r>
            <a:endParaRPr lang="en-US" sz="4000" dirty="0">
              <a:solidFill>
                <a:prstClr val="black"/>
              </a:solidFill>
              <a:latin typeface="NikoshBAN" panose="02000000000000000000" pitchFamily="2" charset="0"/>
              <a:cs typeface="NikoshBAN" panose="02000000000000000000" pitchFamily="2" charset="0"/>
            </a:endParaRPr>
          </a:p>
        </p:txBody>
      </p:sp>
      <p:sp>
        <p:nvSpPr>
          <p:cNvPr id="72" name="TextBox 71"/>
          <p:cNvSpPr txBox="1"/>
          <p:nvPr/>
        </p:nvSpPr>
        <p:spPr>
          <a:xfrm>
            <a:off x="8925049" y="3958373"/>
            <a:ext cx="2935962" cy="646331"/>
          </a:xfrm>
          <a:prstGeom prst="rect">
            <a:avLst/>
          </a:prstGeom>
          <a:blipFill>
            <a:blip r:embed="rId7"/>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smtClean="0">
                <a:solidFill>
                  <a:prstClr val="black"/>
                </a:solidFill>
                <a:latin typeface="NikoshBAN" panose="02000000000000000000" pitchFamily="2" charset="0"/>
                <a:cs typeface="NikoshBAN" panose="02000000000000000000" pitchFamily="2" charset="0"/>
              </a:rPr>
              <a:t>উত্তর সঠিক হয়েছে </a:t>
            </a:r>
            <a:endParaRPr lang="en-US" sz="3600" dirty="0">
              <a:solidFill>
                <a:prstClr val="black"/>
              </a:solidFill>
              <a:latin typeface="NikoshBAN" panose="02000000000000000000" pitchFamily="2" charset="0"/>
              <a:cs typeface="NikoshBAN" panose="02000000000000000000" pitchFamily="2" charset="0"/>
            </a:endParaRPr>
          </a:p>
        </p:txBody>
      </p:sp>
      <p:sp>
        <p:nvSpPr>
          <p:cNvPr id="22" name="Rectangle 21"/>
          <p:cNvSpPr/>
          <p:nvPr/>
        </p:nvSpPr>
        <p:spPr>
          <a:xfrm>
            <a:off x="651732" y="1931483"/>
            <a:ext cx="11059037" cy="769441"/>
          </a:xfrm>
          <a:prstGeom prst="rect">
            <a:avLst/>
          </a:prstGeom>
        </p:spPr>
        <p:txBody>
          <a:bodyPr wrap="square">
            <a:spAutoFit/>
          </a:bodyPr>
          <a:lstStyle/>
          <a:p>
            <a:r>
              <a:rPr lang="bn-IN" sz="4400" b="1" u="sng" dirty="0">
                <a:solidFill>
                  <a:schemeClr val="accent2">
                    <a:lumMod val="50000"/>
                  </a:schemeClr>
                </a:solidFill>
                <a:latin typeface="NikoshBAN" panose="02000000000000000000" pitchFamily="2" charset="0"/>
                <a:cs typeface="NikoshBAN" panose="02000000000000000000" pitchFamily="2" charset="0"/>
              </a:rPr>
              <a:t>অ্যাকশন বাটন ব্যবহার করে নিচের </a:t>
            </a:r>
            <a:r>
              <a:rPr lang="bn-IN" sz="4400" b="1" u="sng" dirty="0" smtClean="0">
                <a:solidFill>
                  <a:schemeClr val="accent2">
                    <a:lumMod val="50000"/>
                  </a:schemeClr>
                </a:solidFill>
                <a:latin typeface="NikoshBAN" panose="02000000000000000000" pitchFamily="2" charset="0"/>
                <a:cs typeface="NikoshBAN" panose="02000000000000000000" pitchFamily="2" charset="0"/>
              </a:rPr>
              <a:t>প্রশ্নের  উত্তর দাও   </a:t>
            </a:r>
            <a:endParaRPr lang="en-US" sz="4400" b="1" u="sng" dirty="0">
              <a:solidFill>
                <a:schemeClr val="accent2">
                  <a:lumMod val="50000"/>
                </a:schemeClr>
              </a:solidFill>
              <a:latin typeface="NikoshBAN" panose="02000000000000000000" pitchFamily="2" charset="0"/>
              <a:cs typeface="NikoshBAN" panose="02000000000000000000" pitchFamily="2" charset="0"/>
            </a:endParaRPr>
          </a:p>
        </p:txBody>
      </p:sp>
      <p:sp>
        <p:nvSpPr>
          <p:cNvPr id="62" name="TextBox 61"/>
          <p:cNvSpPr txBox="1"/>
          <p:nvPr/>
        </p:nvSpPr>
        <p:spPr>
          <a:xfrm>
            <a:off x="9047994" y="3999011"/>
            <a:ext cx="2580948" cy="646331"/>
          </a:xfrm>
          <a:prstGeom prst="rect">
            <a:avLst/>
          </a:prstGeom>
          <a:blipFill>
            <a:blip r:embed="rId8"/>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smtClean="0">
                <a:solidFill>
                  <a:prstClr val="black"/>
                </a:solidFill>
                <a:latin typeface="NikoshBAN" panose="02000000000000000000" pitchFamily="2" charset="0"/>
                <a:cs typeface="NikoshBAN" panose="02000000000000000000" pitchFamily="2" charset="0"/>
              </a:rPr>
              <a:t>আবার চেষ্টা কর </a:t>
            </a:r>
            <a:endParaRPr lang="en-US" sz="3600" dirty="0">
              <a:solidFill>
                <a:prstClr val="black"/>
              </a:solidFill>
              <a:latin typeface="NikoshBAN" panose="02000000000000000000" pitchFamily="2" charset="0"/>
              <a:cs typeface="NikoshBAN" panose="02000000000000000000" pitchFamily="2" charset="0"/>
            </a:endParaRPr>
          </a:p>
        </p:txBody>
      </p:sp>
      <p:sp>
        <p:nvSpPr>
          <p:cNvPr id="26" name="Rectangle 25"/>
          <p:cNvSpPr/>
          <p:nvPr/>
        </p:nvSpPr>
        <p:spPr>
          <a:xfrm>
            <a:off x="97022" y="2685107"/>
            <a:ext cx="11888652" cy="769441"/>
          </a:xfrm>
          <a:prstGeom prst="rect">
            <a:avLst/>
          </a:prstGeom>
        </p:spPr>
        <p:txBody>
          <a:bodyPr wrap="square">
            <a:spAutoFit/>
          </a:bodyPr>
          <a:lstStyle/>
          <a:p>
            <a:pPr marL="571500" indent="-571500">
              <a:buFont typeface="Wingdings" panose="05000000000000000000" pitchFamily="2" charset="2"/>
              <a:buChar char="v"/>
            </a:pPr>
            <a:r>
              <a:rPr lang="bn-IN" sz="4400" b="1" dirty="0" smtClean="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উদ্দীপকটি ‘রাঁচি ভ্রমণ’- এর যে বিশেষ অংশকে মনে করিয়ে দেয়?</a:t>
            </a:r>
            <a:endParaRPr lang="bn-IN" sz="4400" b="1"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endParaRPr>
          </a:p>
        </p:txBody>
      </p:sp>
      <p:sp>
        <p:nvSpPr>
          <p:cNvPr id="23" name="Rectangle 22"/>
          <p:cNvSpPr/>
          <p:nvPr/>
        </p:nvSpPr>
        <p:spPr>
          <a:xfrm>
            <a:off x="726948" y="5178064"/>
            <a:ext cx="4180953" cy="707886"/>
          </a:xfrm>
          <a:prstGeom prst="rect">
            <a:avLst/>
          </a:prstGeom>
        </p:spPr>
        <p:txBody>
          <a:bodyPr wrap="none">
            <a:spAutoFit/>
          </a:bodyPr>
          <a:lstStyle/>
          <a:p>
            <a:pPr marL="457200" indent="-457200">
              <a:buFont typeface="Wingdings" panose="05000000000000000000" pitchFamily="2" charset="2"/>
              <a:buChar char="§"/>
            </a:pPr>
            <a:r>
              <a:rPr lang="bn-IN" sz="4000" b="1" dirty="0" smtClean="0">
                <a:ln w="0"/>
                <a:solidFill>
                  <a:schemeClr val="accent2">
                    <a:lumMod val="50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নিচের কোনটি সঠিক ?</a:t>
            </a:r>
            <a:endParaRPr lang="en-US" sz="4000" b="1" dirty="0">
              <a:ln w="0"/>
              <a:solidFill>
                <a:schemeClr val="accent2">
                  <a:lumMod val="50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32" name="TextBox 31"/>
          <p:cNvSpPr txBox="1"/>
          <p:nvPr/>
        </p:nvSpPr>
        <p:spPr>
          <a:xfrm>
            <a:off x="501492" y="177157"/>
            <a:ext cx="11359519" cy="1754326"/>
          </a:xfrm>
          <a:prstGeom prst="rect">
            <a:avLst/>
          </a:prstGeom>
          <a:solidFill>
            <a:schemeClr val="accent2">
              <a:lumMod val="60000"/>
              <a:lumOff val="40000"/>
              <a:alpha val="19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বাংলাদেশের কিছু সরকারি হাসপাতালের যেমন বেহাল দশা তেমনি অপরিস্কার ও অস্বাস্থ্যকর। এখানে রোগী গেলে আরও বেশি অসুস্থ হয়ে হয়ে পড়ে। কিন্তু রোগ নিরাময়ের জন্য দরকার পরিচ্ছন্ন ও সুস্থ পরিবেশ, সঠিক সেবা।</a:t>
            </a:r>
            <a:endParaRPr lang="en-US" sz="36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342471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7">
                                            <p:bg/>
                                          </p:spTgt>
                                        </p:tgtEl>
                                        <p:attrNameLst>
                                          <p:attrName>style.visibility</p:attrName>
                                        </p:attrNameLst>
                                      </p:cBhvr>
                                      <p:to>
                                        <p:strVal val="visible"/>
                                      </p:to>
                                    </p:set>
                                    <p:anim calcmode="lin" valueType="num">
                                      <p:cBhvr>
                                        <p:cTn id="12" dur="500" fill="hold"/>
                                        <p:tgtEl>
                                          <p:spTgt spid="67">
                                            <p:bg/>
                                          </p:spTgt>
                                        </p:tgtEl>
                                        <p:attrNameLst>
                                          <p:attrName>ppt_w</p:attrName>
                                        </p:attrNameLst>
                                      </p:cBhvr>
                                      <p:tavLst>
                                        <p:tav tm="0">
                                          <p:val>
                                            <p:fltVal val="0"/>
                                          </p:val>
                                        </p:tav>
                                        <p:tav tm="100000">
                                          <p:val>
                                            <p:strVal val="#ppt_w"/>
                                          </p:val>
                                        </p:tav>
                                      </p:tavLst>
                                    </p:anim>
                                    <p:anim calcmode="lin" valueType="num">
                                      <p:cBhvr>
                                        <p:cTn id="13" dur="500" fill="hold"/>
                                        <p:tgtEl>
                                          <p:spTgt spid="67">
                                            <p:bg/>
                                          </p:spTgt>
                                        </p:tgtEl>
                                        <p:attrNameLst>
                                          <p:attrName>ppt_h</p:attrName>
                                        </p:attrNameLst>
                                      </p:cBhvr>
                                      <p:tavLst>
                                        <p:tav tm="0">
                                          <p:val>
                                            <p:fltVal val="0"/>
                                          </p:val>
                                        </p:tav>
                                        <p:tav tm="100000">
                                          <p:val>
                                            <p:strVal val="#ppt_h"/>
                                          </p:val>
                                        </p:tav>
                                      </p:tavLst>
                                    </p:anim>
                                    <p:animEffect transition="in" filter="fade">
                                      <p:cBhvr>
                                        <p:cTn id="14" dur="500"/>
                                        <p:tgtEl>
                                          <p:spTgt spid="67">
                                            <p:bg/>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7">
                                            <p:txEl>
                                              <p:pRg st="0" end="0"/>
                                            </p:txEl>
                                          </p:spTgt>
                                        </p:tgtEl>
                                        <p:attrNameLst>
                                          <p:attrName>style.visibility</p:attrName>
                                        </p:attrNameLst>
                                      </p:cBhvr>
                                      <p:to>
                                        <p:strVal val="visible"/>
                                      </p:to>
                                    </p:set>
                                    <p:anim calcmode="lin" valueType="num">
                                      <p:cBhvr>
                                        <p:cTn id="17" dur="500" fill="hold"/>
                                        <p:tgtEl>
                                          <p:spTgt spid="6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67">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8">
                                            <p:bg/>
                                          </p:spTgt>
                                        </p:tgtEl>
                                        <p:attrNameLst>
                                          <p:attrName>style.visibility</p:attrName>
                                        </p:attrNameLst>
                                      </p:cBhvr>
                                      <p:to>
                                        <p:strVal val="visible"/>
                                      </p:to>
                                    </p:set>
                                    <p:anim calcmode="lin" valueType="num">
                                      <p:cBhvr>
                                        <p:cTn id="22" dur="500" fill="hold"/>
                                        <p:tgtEl>
                                          <p:spTgt spid="68">
                                            <p:bg/>
                                          </p:spTgt>
                                        </p:tgtEl>
                                        <p:attrNameLst>
                                          <p:attrName>ppt_w</p:attrName>
                                        </p:attrNameLst>
                                      </p:cBhvr>
                                      <p:tavLst>
                                        <p:tav tm="0">
                                          <p:val>
                                            <p:fltVal val="0"/>
                                          </p:val>
                                        </p:tav>
                                        <p:tav tm="100000">
                                          <p:val>
                                            <p:strVal val="#ppt_w"/>
                                          </p:val>
                                        </p:tav>
                                      </p:tavLst>
                                    </p:anim>
                                    <p:anim calcmode="lin" valueType="num">
                                      <p:cBhvr>
                                        <p:cTn id="23" dur="500" fill="hold"/>
                                        <p:tgtEl>
                                          <p:spTgt spid="68">
                                            <p:bg/>
                                          </p:spTgt>
                                        </p:tgtEl>
                                        <p:attrNameLst>
                                          <p:attrName>ppt_h</p:attrName>
                                        </p:attrNameLst>
                                      </p:cBhvr>
                                      <p:tavLst>
                                        <p:tav tm="0">
                                          <p:val>
                                            <p:fltVal val="0"/>
                                          </p:val>
                                        </p:tav>
                                        <p:tav tm="100000">
                                          <p:val>
                                            <p:strVal val="#ppt_h"/>
                                          </p:val>
                                        </p:tav>
                                      </p:tavLst>
                                    </p:anim>
                                    <p:animEffect transition="in" filter="fade">
                                      <p:cBhvr>
                                        <p:cTn id="24" dur="500"/>
                                        <p:tgtEl>
                                          <p:spTgt spid="68">
                                            <p:bg/>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8">
                                            <p:txEl>
                                              <p:pRg st="0" end="0"/>
                                            </p:txEl>
                                          </p:spTgt>
                                        </p:tgtEl>
                                        <p:attrNameLst>
                                          <p:attrName>style.visibility</p:attrName>
                                        </p:attrNameLst>
                                      </p:cBhvr>
                                      <p:to>
                                        <p:strVal val="visible"/>
                                      </p:to>
                                    </p:set>
                                    <p:anim calcmode="lin" valueType="num">
                                      <p:cBhvr>
                                        <p:cTn id="27" dur="500" fill="hold"/>
                                        <p:tgtEl>
                                          <p:spTgt spid="6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6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9">
                                            <p:bg/>
                                          </p:spTgt>
                                        </p:tgtEl>
                                        <p:attrNameLst>
                                          <p:attrName>style.visibility</p:attrName>
                                        </p:attrNameLst>
                                      </p:cBhvr>
                                      <p:to>
                                        <p:strVal val="visible"/>
                                      </p:to>
                                    </p:set>
                                    <p:anim calcmode="lin" valueType="num">
                                      <p:cBhvr>
                                        <p:cTn id="32" dur="500" fill="hold"/>
                                        <p:tgtEl>
                                          <p:spTgt spid="69">
                                            <p:bg/>
                                          </p:spTgt>
                                        </p:tgtEl>
                                        <p:attrNameLst>
                                          <p:attrName>ppt_w</p:attrName>
                                        </p:attrNameLst>
                                      </p:cBhvr>
                                      <p:tavLst>
                                        <p:tav tm="0">
                                          <p:val>
                                            <p:fltVal val="0"/>
                                          </p:val>
                                        </p:tav>
                                        <p:tav tm="100000">
                                          <p:val>
                                            <p:strVal val="#ppt_w"/>
                                          </p:val>
                                        </p:tav>
                                      </p:tavLst>
                                    </p:anim>
                                    <p:anim calcmode="lin" valueType="num">
                                      <p:cBhvr>
                                        <p:cTn id="33" dur="500" fill="hold"/>
                                        <p:tgtEl>
                                          <p:spTgt spid="69">
                                            <p:bg/>
                                          </p:spTgt>
                                        </p:tgtEl>
                                        <p:attrNameLst>
                                          <p:attrName>ppt_h</p:attrName>
                                        </p:attrNameLst>
                                      </p:cBhvr>
                                      <p:tavLst>
                                        <p:tav tm="0">
                                          <p:val>
                                            <p:fltVal val="0"/>
                                          </p:val>
                                        </p:tav>
                                        <p:tav tm="100000">
                                          <p:val>
                                            <p:strVal val="#ppt_h"/>
                                          </p:val>
                                        </p:tav>
                                      </p:tavLst>
                                    </p:anim>
                                    <p:animEffect transition="in" filter="fade">
                                      <p:cBhvr>
                                        <p:cTn id="34" dur="500"/>
                                        <p:tgtEl>
                                          <p:spTgt spid="69">
                                            <p:bg/>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9">
                                            <p:txEl>
                                              <p:pRg st="0" end="0"/>
                                            </p:txEl>
                                          </p:spTgt>
                                        </p:tgtEl>
                                        <p:attrNameLst>
                                          <p:attrName>style.visibility</p:attrName>
                                        </p:attrNameLst>
                                      </p:cBhvr>
                                      <p:to>
                                        <p:strVal val="visible"/>
                                      </p:to>
                                    </p:set>
                                    <p:anim calcmode="lin" valueType="num">
                                      <p:cBhvr>
                                        <p:cTn id="37" dur="500" fill="hold"/>
                                        <p:tgtEl>
                                          <p:spTgt spid="69">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69">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69">
                                            <p:txEl>
                                              <p:pRg st="0" end="0"/>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70">
                                            <p:bg/>
                                          </p:spTgt>
                                        </p:tgtEl>
                                        <p:attrNameLst>
                                          <p:attrName>style.visibility</p:attrName>
                                        </p:attrNameLst>
                                      </p:cBhvr>
                                      <p:to>
                                        <p:strVal val="visible"/>
                                      </p:to>
                                    </p:set>
                                    <p:anim calcmode="lin" valueType="num">
                                      <p:cBhvr>
                                        <p:cTn id="42" dur="500" fill="hold"/>
                                        <p:tgtEl>
                                          <p:spTgt spid="70">
                                            <p:bg/>
                                          </p:spTgt>
                                        </p:tgtEl>
                                        <p:attrNameLst>
                                          <p:attrName>ppt_w</p:attrName>
                                        </p:attrNameLst>
                                      </p:cBhvr>
                                      <p:tavLst>
                                        <p:tav tm="0">
                                          <p:val>
                                            <p:fltVal val="0"/>
                                          </p:val>
                                        </p:tav>
                                        <p:tav tm="100000">
                                          <p:val>
                                            <p:strVal val="#ppt_w"/>
                                          </p:val>
                                        </p:tav>
                                      </p:tavLst>
                                    </p:anim>
                                    <p:anim calcmode="lin" valueType="num">
                                      <p:cBhvr>
                                        <p:cTn id="43" dur="500" fill="hold"/>
                                        <p:tgtEl>
                                          <p:spTgt spid="70">
                                            <p:bg/>
                                          </p:spTgt>
                                        </p:tgtEl>
                                        <p:attrNameLst>
                                          <p:attrName>ppt_h</p:attrName>
                                        </p:attrNameLst>
                                      </p:cBhvr>
                                      <p:tavLst>
                                        <p:tav tm="0">
                                          <p:val>
                                            <p:fltVal val="0"/>
                                          </p:val>
                                        </p:tav>
                                        <p:tav tm="100000">
                                          <p:val>
                                            <p:strVal val="#ppt_h"/>
                                          </p:val>
                                        </p:tav>
                                      </p:tavLst>
                                    </p:anim>
                                    <p:animEffect transition="in" filter="fade">
                                      <p:cBhvr>
                                        <p:cTn id="44" dur="500"/>
                                        <p:tgtEl>
                                          <p:spTgt spid="70">
                                            <p:bg/>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70">
                                            <p:txEl>
                                              <p:pRg st="0" end="0"/>
                                            </p:txEl>
                                          </p:spTgt>
                                        </p:tgtEl>
                                        <p:attrNameLst>
                                          <p:attrName>style.visibility</p:attrName>
                                        </p:attrNameLst>
                                      </p:cBhvr>
                                      <p:to>
                                        <p:strVal val="visible"/>
                                      </p:to>
                                    </p:set>
                                    <p:anim calcmode="lin" valueType="num">
                                      <p:cBhvr>
                                        <p:cTn id="47" dur="500" fill="hold"/>
                                        <p:tgtEl>
                                          <p:spTgt spid="70">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70">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70">
                                            <p:txEl>
                                              <p:pRg st="0" end="0"/>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2">
                                            <p:txEl>
                                              <p:pRg st="0" end="0"/>
                                            </p:txEl>
                                          </p:spTgt>
                                        </p:tgtEl>
                                        <p:attrNameLst>
                                          <p:attrName>style.visibility</p:attrName>
                                        </p:attrNameLst>
                                      </p:cBhvr>
                                      <p:to>
                                        <p:strVal val="visible"/>
                                      </p:to>
                                    </p:set>
                                    <p:anim calcmode="lin" valueType="num">
                                      <p:cBhvr>
                                        <p:cTn id="5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22">
                                            <p:txEl>
                                              <p:pRg st="0" end="0"/>
                                            </p:tx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 calcmode="lin" valueType="num">
                                      <p:cBhvr>
                                        <p:cTn id="57"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26">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 calcmode="lin" valueType="num">
                                      <p:cBhvr>
                                        <p:cTn id="62"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23">
                                            <p:txEl>
                                              <p:pRg st="0" end="0"/>
                                            </p:txEl>
                                          </p:spTgt>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circle(in)">
                                      <p:cBhvr>
                                        <p:cTn id="67" dur="2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3" nodeType="clickEffect">
                                  <p:stCondLst>
                                    <p:cond delay="0"/>
                                  </p:stCondLst>
                                  <p:childTnLst>
                                    <p:set>
                                      <p:cBhvr>
                                        <p:cTn id="71" dur="1" fill="hold">
                                          <p:stCondLst>
                                            <p:cond delay="0"/>
                                          </p:stCondLst>
                                        </p:cTn>
                                        <p:tgtEl>
                                          <p:spTgt spid="62">
                                            <p:bg/>
                                          </p:spTgt>
                                        </p:tgtEl>
                                        <p:attrNameLst>
                                          <p:attrName>style.visibility</p:attrName>
                                        </p:attrNameLst>
                                      </p:cBhvr>
                                      <p:to>
                                        <p:strVal val="visible"/>
                                      </p:to>
                                    </p:set>
                                    <p:anim calcmode="lin" valueType="num">
                                      <p:cBhvr>
                                        <p:cTn id="72" dur="3000" fill="hold"/>
                                        <p:tgtEl>
                                          <p:spTgt spid="62">
                                            <p:bg/>
                                          </p:spTgt>
                                        </p:tgtEl>
                                        <p:attrNameLst>
                                          <p:attrName>ppt_w</p:attrName>
                                        </p:attrNameLst>
                                      </p:cBhvr>
                                      <p:tavLst>
                                        <p:tav tm="0">
                                          <p:val>
                                            <p:fltVal val="0"/>
                                          </p:val>
                                        </p:tav>
                                        <p:tav tm="100000">
                                          <p:val>
                                            <p:strVal val="#ppt_w"/>
                                          </p:val>
                                        </p:tav>
                                      </p:tavLst>
                                    </p:anim>
                                    <p:anim calcmode="lin" valueType="num">
                                      <p:cBhvr>
                                        <p:cTn id="73" dur="3000" fill="hold"/>
                                        <p:tgtEl>
                                          <p:spTgt spid="62">
                                            <p:bg/>
                                          </p:spTgt>
                                        </p:tgtEl>
                                        <p:attrNameLst>
                                          <p:attrName>ppt_h</p:attrName>
                                        </p:attrNameLst>
                                      </p:cBhvr>
                                      <p:tavLst>
                                        <p:tav tm="0">
                                          <p:val>
                                            <p:fltVal val="0"/>
                                          </p:val>
                                        </p:tav>
                                        <p:tav tm="100000">
                                          <p:val>
                                            <p:strVal val="#ppt_h"/>
                                          </p:val>
                                        </p:tav>
                                      </p:tavLst>
                                    </p:anim>
                                    <p:anim calcmode="lin" valueType="num">
                                      <p:cBhvr>
                                        <p:cTn id="74" dur="3000" fill="hold"/>
                                        <p:tgtEl>
                                          <p:spTgt spid="62">
                                            <p:bg/>
                                          </p:spTgt>
                                        </p:tgtEl>
                                        <p:attrNameLst>
                                          <p:attrName>style.rotation</p:attrName>
                                        </p:attrNameLst>
                                      </p:cBhvr>
                                      <p:tavLst>
                                        <p:tav tm="0">
                                          <p:val>
                                            <p:fltVal val="90"/>
                                          </p:val>
                                        </p:tav>
                                        <p:tav tm="100000">
                                          <p:val>
                                            <p:fltVal val="0"/>
                                          </p:val>
                                        </p:tav>
                                      </p:tavLst>
                                    </p:anim>
                                    <p:animEffect transition="in" filter="fade">
                                      <p:cBhvr>
                                        <p:cTn id="75" dur="3000"/>
                                        <p:tgtEl>
                                          <p:spTgt spid="62">
                                            <p:bg/>
                                          </p:spTgt>
                                        </p:tgtEl>
                                      </p:cBhvr>
                                    </p:animEffect>
                                  </p:childTnLst>
                                  <p:subTnLst>
                                    <p:set>
                                      <p:cBhvr override="childStyle">
                                        <p:cTn dur="1" fill="hold" display="0" masterRel="sameClick" afterEffect="1">
                                          <p:stCondLst>
                                            <p:cond evt="end" delay="0">
                                              <p:tn val="70"/>
                                            </p:cond>
                                          </p:stCondLst>
                                        </p:cTn>
                                        <p:tgtEl>
                                          <p:spTgt spid="62">
                                            <p:bg/>
                                          </p:spTgt>
                                        </p:tgtEl>
                                        <p:attrNameLst>
                                          <p:attrName>style.visibility</p:attrName>
                                        </p:attrNameLst>
                                      </p:cBhvr>
                                      <p:to>
                                        <p:strVal val="hidden"/>
                                      </p:to>
                                    </p:set>
                                    <p:audio>
                                      <p:cMediaNode>
                                        <p:cTn display="0" masterRel="sameClick">
                                          <p:stCondLst>
                                            <p:cond evt="begin" delay="0">
                                              <p:tn val="70"/>
                                            </p:cond>
                                          </p:stCondLst>
                                          <p:endCondLst>
                                            <p:cond evt="onStopAudio" delay="0">
                                              <p:tgtEl>
                                                <p:sldTgt/>
                                              </p:tgtEl>
                                            </p:cond>
                                          </p:endCondLst>
                                        </p:cTn>
                                        <p:tgtEl>
                                          <p:sndTgt r:embed="rId3" name="abar cesta koro.wav"/>
                                        </p:tgtEl>
                                      </p:cMediaNode>
                                    </p:audio>
                                  </p:subTnLst>
                                </p:cTn>
                              </p:par>
                              <p:par>
                                <p:cTn id="76" presetID="31" presetClass="entr" presetSubtype="0" fill="hold" grpId="3" nodeType="withEffect">
                                  <p:stCondLst>
                                    <p:cond delay="0"/>
                                  </p:stCondLst>
                                  <p:childTnLst>
                                    <p:set>
                                      <p:cBhvr>
                                        <p:cTn id="77" dur="1" fill="hold">
                                          <p:stCondLst>
                                            <p:cond delay="0"/>
                                          </p:stCondLst>
                                        </p:cTn>
                                        <p:tgtEl>
                                          <p:spTgt spid="62">
                                            <p:txEl>
                                              <p:pRg st="0" end="0"/>
                                            </p:txEl>
                                          </p:spTgt>
                                        </p:tgtEl>
                                        <p:attrNameLst>
                                          <p:attrName>style.visibility</p:attrName>
                                        </p:attrNameLst>
                                      </p:cBhvr>
                                      <p:to>
                                        <p:strVal val="visible"/>
                                      </p:to>
                                    </p:set>
                                    <p:anim calcmode="lin" valueType="num">
                                      <p:cBhvr>
                                        <p:cTn id="78" dur="3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79" dur="3000" fill="hold"/>
                                        <p:tgtEl>
                                          <p:spTgt spid="62">
                                            <p:txEl>
                                              <p:pRg st="0" end="0"/>
                                            </p:txEl>
                                          </p:spTgt>
                                        </p:tgtEl>
                                        <p:attrNameLst>
                                          <p:attrName>ppt_h</p:attrName>
                                        </p:attrNameLst>
                                      </p:cBhvr>
                                      <p:tavLst>
                                        <p:tav tm="0">
                                          <p:val>
                                            <p:fltVal val="0"/>
                                          </p:val>
                                        </p:tav>
                                        <p:tav tm="100000">
                                          <p:val>
                                            <p:strVal val="#ppt_h"/>
                                          </p:val>
                                        </p:tav>
                                      </p:tavLst>
                                    </p:anim>
                                    <p:anim calcmode="lin" valueType="num">
                                      <p:cBhvr>
                                        <p:cTn id="80" dur="3000" fill="hold"/>
                                        <p:tgtEl>
                                          <p:spTgt spid="62">
                                            <p:txEl>
                                              <p:pRg st="0" end="0"/>
                                            </p:txEl>
                                          </p:spTgt>
                                        </p:tgtEl>
                                        <p:attrNameLst>
                                          <p:attrName>style.rotation</p:attrName>
                                        </p:attrNameLst>
                                      </p:cBhvr>
                                      <p:tavLst>
                                        <p:tav tm="0">
                                          <p:val>
                                            <p:fltVal val="90"/>
                                          </p:val>
                                        </p:tav>
                                        <p:tav tm="100000">
                                          <p:val>
                                            <p:fltVal val="0"/>
                                          </p:val>
                                        </p:tav>
                                      </p:tavLst>
                                    </p:anim>
                                    <p:animEffect transition="in" filter="fade">
                                      <p:cBhvr>
                                        <p:cTn id="81" dur="3000"/>
                                        <p:tgtEl>
                                          <p:spTgt spid="62">
                                            <p:txEl>
                                              <p:pRg st="0" end="0"/>
                                            </p:txEl>
                                          </p:spTgt>
                                        </p:tgtEl>
                                      </p:cBhvr>
                                    </p:animEffect>
                                  </p:childTnLst>
                                  <p:subTnLst>
                                    <p:set>
                                      <p:cBhvr override="childStyle">
                                        <p:cTn dur="1" fill="hold" display="0" masterRel="sameClick" afterEffect="1">
                                          <p:stCondLst>
                                            <p:cond evt="end" delay="0">
                                              <p:tn val="76"/>
                                            </p:cond>
                                          </p:stCondLst>
                                        </p:cTn>
                                        <p:tgtEl>
                                          <p:spTgt spid="62">
                                            <p:txEl>
                                              <p:pRg st="0" end="0"/>
                                            </p:txEl>
                                          </p:spTgt>
                                        </p:tgtEl>
                                        <p:attrNameLst>
                                          <p:attrName>style.visibility</p:attrName>
                                        </p:attrNameLst>
                                      </p:cBhvr>
                                      <p:to>
                                        <p:strVal val="hidden"/>
                                      </p:to>
                                    </p:set>
                                    <p:audio>
                                      <p:cMediaNode>
                                        <p:cTn display="0" masterRel="sameClick">
                                          <p:stCondLst>
                                            <p:cond evt="begin" delay="0">
                                              <p:tn val="76"/>
                                            </p:cond>
                                          </p:stCondLst>
                                          <p:endCondLst>
                                            <p:cond evt="onStopAudio" delay="0">
                                              <p:tgtEl>
                                                <p:sldTgt/>
                                              </p:tgtEl>
                                            </p:cond>
                                          </p:endCondLst>
                                        </p:cTn>
                                        <p:tgtEl>
                                          <p:sndTgt r:embed="rId3" name="abar cesta koro.wav"/>
                                        </p:tgtEl>
                                      </p:cMediaNode>
                                    </p:audio>
                                  </p:sub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4" nodeType="clickEffect">
                                  <p:stCondLst>
                                    <p:cond delay="0"/>
                                  </p:stCondLst>
                                  <p:childTnLst>
                                    <p:set>
                                      <p:cBhvr>
                                        <p:cTn id="85" dur="1" fill="hold">
                                          <p:stCondLst>
                                            <p:cond delay="0"/>
                                          </p:stCondLst>
                                        </p:cTn>
                                        <p:tgtEl>
                                          <p:spTgt spid="62">
                                            <p:bg/>
                                          </p:spTgt>
                                        </p:tgtEl>
                                        <p:attrNameLst>
                                          <p:attrName>style.visibility</p:attrName>
                                        </p:attrNameLst>
                                      </p:cBhvr>
                                      <p:to>
                                        <p:strVal val="visible"/>
                                      </p:to>
                                    </p:set>
                                    <p:animEffect transition="in" filter="barn(inVertical)">
                                      <p:cBhvr>
                                        <p:cTn id="86" dur="3000"/>
                                        <p:tgtEl>
                                          <p:spTgt spid="62">
                                            <p:bg/>
                                          </p:spTgt>
                                        </p:tgtEl>
                                      </p:cBhvr>
                                    </p:animEffect>
                                  </p:childTnLst>
                                  <p:subTnLst>
                                    <p:set>
                                      <p:cBhvr override="childStyle">
                                        <p:cTn dur="1" fill="hold" display="0" masterRel="sameClick" afterEffect="1">
                                          <p:stCondLst>
                                            <p:cond evt="end" delay="0">
                                              <p:tn val="84"/>
                                            </p:cond>
                                          </p:stCondLst>
                                        </p:cTn>
                                        <p:tgtEl>
                                          <p:spTgt spid="62">
                                            <p:bg/>
                                          </p:spTgt>
                                        </p:tgtEl>
                                        <p:attrNameLst>
                                          <p:attrName>style.visibility</p:attrName>
                                        </p:attrNameLst>
                                      </p:cBhvr>
                                      <p:to>
                                        <p:strVal val="hidden"/>
                                      </p:to>
                                    </p:set>
                                    <p:audio>
                                      <p:cMediaNode>
                                        <p:cTn display="0" masterRel="sameClick">
                                          <p:stCondLst>
                                            <p:cond evt="begin" delay="0">
                                              <p:tn val="84"/>
                                            </p:cond>
                                          </p:stCondLst>
                                          <p:endCondLst>
                                            <p:cond evt="onStopAudio" delay="0">
                                              <p:tgtEl>
                                                <p:sldTgt/>
                                              </p:tgtEl>
                                            </p:cond>
                                          </p:endCondLst>
                                        </p:cTn>
                                        <p:tgtEl>
                                          <p:sndTgt r:embed="rId3" name="abar cesta koro.wav"/>
                                        </p:tgtEl>
                                      </p:cMediaNode>
                                    </p:audio>
                                  </p:subTnLst>
                                </p:cTn>
                              </p:par>
                              <p:par>
                                <p:cTn id="87" presetID="16" presetClass="entr" presetSubtype="21" fill="hold" grpId="4" nodeType="withEffect">
                                  <p:stCondLst>
                                    <p:cond delay="0"/>
                                  </p:stCondLst>
                                  <p:childTnLst>
                                    <p:set>
                                      <p:cBhvr>
                                        <p:cTn id="88" dur="1" fill="hold">
                                          <p:stCondLst>
                                            <p:cond delay="0"/>
                                          </p:stCondLst>
                                        </p:cTn>
                                        <p:tgtEl>
                                          <p:spTgt spid="62">
                                            <p:txEl>
                                              <p:pRg st="0" end="0"/>
                                            </p:txEl>
                                          </p:spTgt>
                                        </p:tgtEl>
                                        <p:attrNameLst>
                                          <p:attrName>style.visibility</p:attrName>
                                        </p:attrNameLst>
                                      </p:cBhvr>
                                      <p:to>
                                        <p:strVal val="visible"/>
                                      </p:to>
                                    </p:set>
                                    <p:animEffect transition="in" filter="barn(inVertical)">
                                      <p:cBhvr>
                                        <p:cTn id="89" dur="3000"/>
                                        <p:tgtEl>
                                          <p:spTgt spid="62">
                                            <p:txEl>
                                              <p:pRg st="0" end="0"/>
                                            </p:txEl>
                                          </p:spTgt>
                                        </p:tgtEl>
                                      </p:cBhvr>
                                    </p:animEffect>
                                  </p:childTnLst>
                                  <p:subTnLst>
                                    <p:set>
                                      <p:cBhvr override="childStyle">
                                        <p:cTn dur="1" fill="hold" display="0" masterRel="sameClick" afterEffect="1">
                                          <p:stCondLst>
                                            <p:cond evt="end" delay="0">
                                              <p:tn val="87"/>
                                            </p:cond>
                                          </p:stCondLst>
                                        </p:cTn>
                                        <p:tgtEl>
                                          <p:spTgt spid="62">
                                            <p:txEl>
                                              <p:pRg st="0" end="0"/>
                                            </p:txEl>
                                          </p:spTgt>
                                        </p:tgtEl>
                                        <p:attrNameLst>
                                          <p:attrName>style.visibility</p:attrName>
                                        </p:attrNameLst>
                                      </p:cBhvr>
                                      <p:to>
                                        <p:strVal val="hidden"/>
                                      </p:to>
                                    </p:set>
                                    <p:audio>
                                      <p:cMediaNode>
                                        <p:cTn display="0" masterRel="sameClick">
                                          <p:stCondLst>
                                            <p:cond evt="begin" delay="0">
                                              <p:tn val="87"/>
                                            </p:cond>
                                          </p:stCondLst>
                                          <p:endCondLst>
                                            <p:cond evt="onStopAudio" delay="0">
                                              <p:tgtEl>
                                                <p:sldTgt/>
                                              </p:tgtEl>
                                            </p:cond>
                                          </p:endCondLst>
                                        </p:cTn>
                                        <p:tgtEl>
                                          <p:sndTgt r:embed="rId3" name="abar cesta koro.wav"/>
                                        </p:tgtEl>
                                      </p:cMediaNode>
                                    </p:audio>
                                  </p:sub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5" nodeType="clickEffect">
                                  <p:stCondLst>
                                    <p:cond delay="0"/>
                                  </p:stCondLst>
                                  <p:childTnLst>
                                    <p:set>
                                      <p:cBhvr>
                                        <p:cTn id="93" dur="1" fill="hold">
                                          <p:stCondLst>
                                            <p:cond delay="0"/>
                                          </p:stCondLst>
                                        </p:cTn>
                                        <p:tgtEl>
                                          <p:spTgt spid="62">
                                            <p:bg/>
                                          </p:spTgt>
                                        </p:tgtEl>
                                        <p:attrNameLst>
                                          <p:attrName>style.visibility</p:attrName>
                                        </p:attrNameLst>
                                      </p:cBhvr>
                                      <p:to>
                                        <p:strVal val="visible"/>
                                      </p:to>
                                    </p:set>
                                    <p:anim calcmode="lin" valueType="num">
                                      <p:cBhvr>
                                        <p:cTn id="94" dur="3000" fill="hold"/>
                                        <p:tgtEl>
                                          <p:spTgt spid="62">
                                            <p:bg/>
                                          </p:spTgt>
                                        </p:tgtEl>
                                        <p:attrNameLst>
                                          <p:attrName>ppt_w</p:attrName>
                                        </p:attrNameLst>
                                      </p:cBhvr>
                                      <p:tavLst>
                                        <p:tav tm="0">
                                          <p:val>
                                            <p:fltVal val="0"/>
                                          </p:val>
                                        </p:tav>
                                        <p:tav tm="100000">
                                          <p:val>
                                            <p:strVal val="#ppt_w"/>
                                          </p:val>
                                        </p:tav>
                                      </p:tavLst>
                                    </p:anim>
                                    <p:anim calcmode="lin" valueType="num">
                                      <p:cBhvr>
                                        <p:cTn id="95" dur="3000" fill="hold"/>
                                        <p:tgtEl>
                                          <p:spTgt spid="62">
                                            <p:bg/>
                                          </p:spTgt>
                                        </p:tgtEl>
                                        <p:attrNameLst>
                                          <p:attrName>ppt_h</p:attrName>
                                        </p:attrNameLst>
                                      </p:cBhvr>
                                      <p:tavLst>
                                        <p:tav tm="0">
                                          <p:val>
                                            <p:fltVal val="0"/>
                                          </p:val>
                                        </p:tav>
                                        <p:tav tm="100000">
                                          <p:val>
                                            <p:strVal val="#ppt_h"/>
                                          </p:val>
                                        </p:tav>
                                      </p:tavLst>
                                    </p:anim>
                                    <p:animEffect transition="in" filter="fade">
                                      <p:cBhvr>
                                        <p:cTn id="96" dur="3000"/>
                                        <p:tgtEl>
                                          <p:spTgt spid="62">
                                            <p:bg/>
                                          </p:spTgt>
                                        </p:tgtEl>
                                      </p:cBhvr>
                                    </p:animEffect>
                                  </p:childTnLst>
                                  <p:subTnLst>
                                    <p:set>
                                      <p:cBhvr override="childStyle">
                                        <p:cTn dur="1" fill="hold" display="0" masterRel="sameClick" afterEffect="1">
                                          <p:stCondLst>
                                            <p:cond evt="end" delay="0">
                                              <p:tn val="92"/>
                                            </p:cond>
                                          </p:stCondLst>
                                        </p:cTn>
                                        <p:tgtEl>
                                          <p:spTgt spid="62">
                                            <p:bg/>
                                          </p:spTgt>
                                        </p:tgtEl>
                                        <p:attrNameLst>
                                          <p:attrName>style.visibility</p:attrName>
                                        </p:attrNameLst>
                                      </p:cBhvr>
                                      <p:to>
                                        <p:strVal val="hidden"/>
                                      </p:to>
                                    </p:set>
                                    <p:audio>
                                      <p:cMediaNode>
                                        <p:cTn display="0" masterRel="sameClick">
                                          <p:stCondLst>
                                            <p:cond evt="begin" delay="0">
                                              <p:tn val="92"/>
                                            </p:cond>
                                          </p:stCondLst>
                                          <p:endCondLst>
                                            <p:cond evt="onStopAudio" delay="0">
                                              <p:tgtEl>
                                                <p:sldTgt/>
                                              </p:tgtEl>
                                            </p:cond>
                                          </p:endCondLst>
                                        </p:cTn>
                                        <p:tgtEl>
                                          <p:sndTgt r:embed="rId3" name="abar cesta koro.wav"/>
                                        </p:tgtEl>
                                      </p:cMediaNode>
                                    </p:audio>
                                  </p:subTnLst>
                                </p:cTn>
                              </p:par>
                              <p:par>
                                <p:cTn id="97" presetID="53" presetClass="entr" presetSubtype="16" fill="hold" grpId="5" nodeType="withEffect">
                                  <p:stCondLst>
                                    <p:cond delay="0"/>
                                  </p:stCondLst>
                                  <p:childTnLst>
                                    <p:set>
                                      <p:cBhvr>
                                        <p:cTn id="98" dur="1" fill="hold">
                                          <p:stCondLst>
                                            <p:cond delay="0"/>
                                          </p:stCondLst>
                                        </p:cTn>
                                        <p:tgtEl>
                                          <p:spTgt spid="62">
                                            <p:txEl>
                                              <p:pRg st="0" end="0"/>
                                            </p:txEl>
                                          </p:spTgt>
                                        </p:tgtEl>
                                        <p:attrNameLst>
                                          <p:attrName>style.visibility</p:attrName>
                                        </p:attrNameLst>
                                      </p:cBhvr>
                                      <p:to>
                                        <p:strVal val="visible"/>
                                      </p:to>
                                    </p:set>
                                    <p:anim calcmode="lin" valueType="num">
                                      <p:cBhvr>
                                        <p:cTn id="99" dur="3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00" dur="300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01" dur="3000"/>
                                        <p:tgtEl>
                                          <p:spTgt spid="62">
                                            <p:txEl>
                                              <p:pRg st="0" end="0"/>
                                            </p:txEl>
                                          </p:spTgt>
                                        </p:tgtEl>
                                      </p:cBhvr>
                                    </p:animEffect>
                                  </p:childTnLst>
                                  <p:subTnLst>
                                    <p:set>
                                      <p:cBhvr override="childStyle">
                                        <p:cTn dur="1" fill="hold" display="0" masterRel="sameClick" afterEffect="1">
                                          <p:stCondLst>
                                            <p:cond evt="end" delay="0">
                                              <p:tn val="97"/>
                                            </p:cond>
                                          </p:stCondLst>
                                        </p:cTn>
                                        <p:tgtEl>
                                          <p:spTgt spid="62">
                                            <p:txEl>
                                              <p:pRg st="0" end="0"/>
                                            </p:txEl>
                                          </p:spTgt>
                                        </p:tgtEl>
                                        <p:attrNameLst>
                                          <p:attrName>style.visibility</p:attrName>
                                        </p:attrNameLst>
                                      </p:cBhvr>
                                      <p:to>
                                        <p:strVal val="hidden"/>
                                      </p:to>
                                    </p:set>
                                    <p:audio>
                                      <p:cMediaNode>
                                        <p:cTn display="0" masterRel="sameClick">
                                          <p:stCondLst>
                                            <p:cond evt="begin" delay="0">
                                              <p:tn val="97"/>
                                            </p:cond>
                                          </p:stCondLst>
                                          <p:endCondLst>
                                            <p:cond evt="onStopAudio" delay="0">
                                              <p:tgtEl>
                                                <p:sldTgt/>
                                              </p:tgtEl>
                                            </p:cond>
                                          </p:endCondLst>
                                        </p:cTn>
                                        <p:tgtEl>
                                          <p:sndTgt r:embed="rId3" name="abar cesta koro.wav"/>
                                        </p:tgtEl>
                                      </p:cMediaNode>
                                    </p:audio>
                                  </p:subTnLst>
                                </p:cTn>
                              </p:par>
                            </p:childTnLst>
                          </p:cTn>
                        </p:par>
                      </p:childTnLst>
                    </p:cTn>
                  </p:par>
                  <p:par>
                    <p:cTn id="102" fill="hold">
                      <p:stCondLst>
                        <p:cond delay="indefinite"/>
                      </p:stCondLst>
                      <p:childTnLst>
                        <p:par>
                          <p:cTn id="103" fill="hold">
                            <p:stCondLst>
                              <p:cond delay="0"/>
                            </p:stCondLst>
                            <p:childTnLst>
                              <p:par>
                                <p:cTn id="104" presetID="31" presetClass="entr" presetSubtype="0" fill="hold" grpId="1" nodeType="clickEffect">
                                  <p:stCondLst>
                                    <p:cond delay="0"/>
                                  </p:stCondLst>
                                  <p:childTnLst>
                                    <p:set>
                                      <p:cBhvr>
                                        <p:cTn id="105" dur="1" fill="hold">
                                          <p:stCondLst>
                                            <p:cond delay="0"/>
                                          </p:stCondLst>
                                        </p:cTn>
                                        <p:tgtEl>
                                          <p:spTgt spid="72">
                                            <p:bg/>
                                          </p:spTgt>
                                        </p:tgtEl>
                                        <p:attrNameLst>
                                          <p:attrName>style.visibility</p:attrName>
                                        </p:attrNameLst>
                                      </p:cBhvr>
                                      <p:to>
                                        <p:strVal val="visible"/>
                                      </p:to>
                                    </p:set>
                                    <p:anim calcmode="lin" valueType="num">
                                      <p:cBhvr>
                                        <p:cTn id="106" dur="5000" fill="hold"/>
                                        <p:tgtEl>
                                          <p:spTgt spid="72">
                                            <p:bg/>
                                          </p:spTgt>
                                        </p:tgtEl>
                                        <p:attrNameLst>
                                          <p:attrName>ppt_w</p:attrName>
                                        </p:attrNameLst>
                                      </p:cBhvr>
                                      <p:tavLst>
                                        <p:tav tm="0">
                                          <p:val>
                                            <p:fltVal val="0"/>
                                          </p:val>
                                        </p:tav>
                                        <p:tav tm="100000">
                                          <p:val>
                                            <p:strVal val="#ppt_w"/>
                                          </p:val>
                                        </p:tav>
                                      </p:tavLst>
                                    </p:anim>
                                    <p:anim calcmode="lin" valueType="num">
                                      <p:cBhvr>
                                        <p:cTn id="107" dur="5000" fill="hold"/>
                                        <p:tgtEl>
                                          <p:spTgt spid="72">
                                            <p:bg/>
                                          </p:spTgt>
                                        </p:tgtEl>
                                        <p:attrNameLst>
                                          <p:attrName>ppt_h</p:attrName>
                                        </p:attrNameLst>
                                      </p:cBhvr>
                                      <p:tavLst>
                                        <p:tav tm="0">
                                          <p:val>
                                            <p:fltVal val="0"/>
                                          </p:val>
                                        </p:tav>
                                        <p:tav tm="100000">
                                          <p:val>
                                            <p:strVal val="#ppt_h"/>
                                          </p:val>
                                        </p:tav>
                                      </p:tavLst>
                                    </p:anim>
                                    <p:anim calcmode="lin" valueType="num">
                                      <p:cBhvr>
                                        <p:cTn id="108" dur="5000" fill="hold"/>
                                        <p:tgtEl>
                                          <p:spTgt spid="72">
                                            <p:bg/>
                                          </p:spTgt>
                                        </p:tgtEl>
                                        <p:attrNameLst>
                                          <p:attrName>style.rotation</p:attrName>
                                        </p:attrNameLst>
                                      </p:cBhvr>
                                      <p:tavLst>
                                        <p:tav tm="0">
                                          <p:val>
                                            <p:fltVal val="90"/>
                                          </p:val>
                                        </p:tav>
                                        <p:tav tm="100000">
                                          <p:val>
                                            <p:fltVal val="0"/>
                                          </p:val>
                                        </p:tav>
                                      </p:tavLst>
                                    </p:anim>
                                    <p:animEffect transition="in" filter="fade">
                                      <p:cBhvr>
                                        <p:cTn id="109" dur="5000"/>
                                        <p:tgtEl>
                                          <p:spTgt spid="72">
                                            <p:bg/>
                                          </p:spTgt>
                                        </p:tgtEl>
                                      </p:cBhvr>
                                    </p:animEffect>
                                  </p:childTnLst>
                                  <p:subTnLst>
                                    <p:set>
                                      <p:cBhvr override="childStyle">
                                        <p:cTn dur="1" fill="hold" display="0" masterRel="sameClick" afterEffect="1">
                                          <p:stCondLst>
                                            <p:cond evt="end" delay="0">
                                              <p:tn val="104"/>
                                            </p:cond>
                                          </p:stCondLst>
                                        </p:cTn>
                                        <p:tgtEl>
                                          <p:spTgt spid="72">
                                            <p:bg/>
                                          </p:spTgt>
                                        </p:tgtEl>
                                        <p:attrNameLst>
                                          <p:attrName>style.visibility</p:attrName>
                                        </p:attrNameLst>
                                      </p:cBhvr>
                                      <p:to>
                                        <p:strVal val="hidden"/>
                                      </p:to>
                                    </p:set>
                                    <p:audio>
                                      <p:cMediaNode>
                                        <p:cTn display="0" masterRel="sameClick">
                                          <p:stCondLst>
                                            <p:cond evt="begin" delay="0">
                                              <p:tn val="104"/>
                                            </p:cond>
                                          </p:stCondLst>
                                          <p:endCondLst>
                                            <p:cond evt="onStopAudio" delay="0">
                                              <p:tgtEl>
                                                <p:sldTgt/>
                                              </p:tgtEl>
                                            </p:cond>
                                          </p:endCondLst>
                                        </p:cTn>
                                        <p:tgtEl>
                                          <p:sndTgt r:embed="rId4" name="uttor sothik hoyece.wav"/>
                                        </p:tgtEl>
                                      </p:cMediaNode>
                                    </p:audio>
                                  </p:subTnLst>
                                </p:cTn>
                              </p:par>
                              <p:par>
                                <p:cTn id="110" presetID="31" presetClass="entr" presetSubtype="0" fill="hold" grpId="1" nodeType="withEffect">
                                  <p:stCondLst>
                                    <p:cond delay="0"/>
                                  </p:stCondLst>
                                  <p:childTnLst>
                                    <p:set>
                                      <p:cBhvr>
                                        <p:cTn id="111" dur="1" fill="hold">
                                          <p:stCondLst>
                                            <p:cond delay="0"/>
                                          </p:stCondLst>
                                        </p:cTn>
                                        <p:tgtEl>
                                          <p:spTgt spid="72">
                                            <p:txEl>
                                              <p:pRg st="0" end="0"/>
                                            </p:txEl>
                                          </p:spTgt>
                                        </p:tgtEl>
                                        <p:attrNameLst>
                                          <p:attrName>style.visibility</p:attrName>
                                        </p:attrNameLst>
                                      </p:cBhvr>
                                      <p:to>
                                        <p:strVal val="visible"/>
                                      </p:to>
                                    </p:set>
                                    <p:anim calcmode="lin" valueType="num">
                                      <p:cBhvr>
                                        <p:cTn id="112" dur="5000" fill="hold"/>
                                        <p:tgtEl>
                                          <p:spTgt spid="72">
                                            <p:txEl>
                                              <p:pRg st="0" end="0"/>
                                            </p:txEl>
                                          </p:spTgt>
                                        </p:tgtEl>
                                        <p:attrNameLst>
                                          <p:attrName>ppt_w</p:attrName>
                                        </p:attrNameLst>
                                      </p:cBhvr>
                                      <p:tavLst>
                                        <p:tav tm="0">
                                          <p:val>
                                            <p:fltVal val="0"/>
                                          </p:val>
                                        </p:tav>
                                        <p:tav tm="100000">
                                          <p:val>
                                            <p:strVal val="#ppt_w"/>
                                          </p:val>
                                        </p:tav>
                                      </p:tavLst>
                                    </p:anim>
                                    <p:anim calcmode="lin" valueType="num">
                                      <p:cBhvr>
                                        <p:cTn id="113" dur="5000" fill="hold"/>
                                        <p:tgtEl>
                                          <p:spTgt spid="72">
                                            <p:txEl>
                                              <p:pRg st="0" end="0"/>
                                            </p:txEl>
                                          </p:spTgt>
                                        </p:tgtEl>
                                        <p:attrNameLst>
                                          <p:attrName>ppt_h</p:attrName>
                                        </p:attrNameLst>
                                      </p:cBhvr>
                                      <p:tavLst>
                                        <p:tav tm="0">
                                          <p:val>
                                            <p:fltVal val="0"/>
                                          </p:val>
                                        </p:tav>
                                        <p:tav tm="100000">
                                          <p:val>
                                            <p:strVal val="#ppt_h"/>
                                          </p:val>
                                        </p:tav>
                                      </p:tavLst>
                                    </p:anim>
                                    <p:anim calcmode="lin" valueType="num">
                                      <p:cBhvr>
                                        <p:cTn id="114" dur="5000" fill="hold"/>
                                        <p:tgtEl>
                                          <p:spTgt spid="72">
                                            <p:txEl>
                                              <p:pRg st="0" end="0"/>
                                            </p:txEl>
                                          </p:spTgt>
                                        </p:tgtEl>
                                        <p:attrNameLst>
                                          <p:attrName>style.rotation</p:attrName>
                                        </p:attrNameLst>
                                      </p:cBhvr>
                                      <p:tavLst>
                                        <p:tav tm="0">
                                          <p:val>
                                            <p:fltVal val="90"/>
                                          </p:val>
                                        </p:tav>
                                        <p:tav tm="100000">
                                          <p:val>
                                            <p:fltVal val="0"/>
                                          </p:val>
                                        </p:tav>
                                      </p:tavLst>
                                    </p:anim>
                                    <p:animEffect transition="in" filter="fade">
                                      <p:cBhvr>
                                        <p:cTn id="115" dur="5000"/>
                                        <p:tgtEl>
                                          <p:spTgt spid="72">
                                            <p:txEl>
                                              <p:pRg st="0" end="0"/>
                                            </p:txEl>
                                          </p:spTgt>
                                        </p:tgtEl>
                                      </p:cBhvr>
                                    </p:animEffect>
                                  </p:childTnLst>
                                  <p:subTnLst>
                                    <p:set>
                                      <p:cBhvr override="childStyle">
                                        <p:cTn dur="1" fill="hold" display="0" masterRel="sameClick" afterEffect="1">
                                          <p:stCondLst>
                                            <p:cond evt="end" delay="0">
                                              <p:tn val="110"/>
                                            </p:cond>
                                          </p:stCondLst>
                                        </p:cTn>
                                        <p:tgtEl>
                                          <p:spTgt spid="72">
                                            <p:txEl>
                                              <p:pRg st="0" end="0"/>
                                            </p:txEl>
                                          </p:spTgt>
                                        </p:tgtEl>
                                        <p:attrNameLst>
                                          <p:attrName>style.visibility</p:attrName>
                                        </p:attrNameLst>
                                      </p:cBhvr>
                                      <p:to>
                                        <p:strVal val="hidden"/>
                                      </p:to>
                                    </p:set>
                                    <p:audio>
                                      <p:cMediaNode>
                                        <p:cTn display="0" masterRel="sameClick">
                                          <p:stCondLst>
                                            <p:cond evt="begin" delay="0">
                                              <p:tn val="110"/>
                                            </p:cond>
                                          </p:stCondLst>
                                          <p:endCondLst>
                                            <p:cond evt="onStopAudio" delay="0">
                                              <p:tgtEl>
                                                <p:sldTgt/>
                                              </p:tgtEl>
                                            </p:cond>
                                          </p:endCondLst>
                                        </p:cTn>
                                        <p:tgtEl>
                                          <p:sndTgt r:embed="rId4" name="uttor sothik hoye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6" restart="whenNotActive" fill="hold" evtFilter="cancelBubble" nodeType="interactiveSeq">
                <p:stCondLst>
                  <p:cond evt="onClick" delay="0">
                    <p:tgtEl>
                      <p:spTgt spid="69"/>
                    </p:tgtEl>
                  </p:cond>
                </p:stCondLst>
                <p:endSync evt="end" delay="0">
                  <p:rtn val="all"/>
                </p:endSync>
                <p:childTnLst>
                  <p:par>
                    <p:cTn id="117" fill="hold">
                      <p:stCondLst>
                        <p:cond delay="0"/>
                      </p:stCondLst>
                      <p:childTnLst>
                        <p:par>
                          <p:cTn id="118" fill="hold">
                            <p:stCondLst>
                              <p:cond delay="0"/>
                            </p:stCondLst>
                            <p:childTnLst>
                              <p:par>
                                <p:cTn id="119" presetID="53" presetClass="entr" presetSubtype="16" fill="hold" grpId="0" nodeType="withEffect">
                                  <p:stCondLst>
                                    <p:cond delay="300"/>
                                  </p:stCondLst>
                                  <p:childTnLst>
                                    <p:set>
                                      <p:cBhvr>
                                        <p:cTn id="120" dur="1" fill="hold">
                                          <p:stCondLst>
                                            <p:cond delay="0"/>
                                          </p:stCondLst>
                                        </p:cTn>
                                        <p:tgtEl>
                                          <p:spTgt spid="62">
                                            <p:bg/>
                                          </p:spTgt>
                                        </p:tgtEl>
                                        <p:attrNameLst>
                                          <p:attrName>style.visibility</p:attrName>
                                        </p:attrNameLst>
                                      </p:cBhvr>
                                      <p:to>
                                        <p:strVal val="visible"/>
                                      </p:to>
                                    </p:set>
                                    <p:anim calcmode="lin" valueType="num">
                                      <p:cBhvr>
                                        <p:cTn id="121" dur="3000" fill="hold"/>
                                        <p:tgtEl>
                                          <p:spTgt spid="62">
                                            <p:bg/>
                                          </p:spTgt>
                                        </p:tgtEl>
                                        <p:attrNameLst>
                                          <p:attrName>ppt_w</p:attrName>
                                        </p:attrNameLst>
                                      </p:cBhvr>
                                      <p:tavLst>
                                        <p:tav tm="0">
                                          <p:val>
                                            <p:fltVal val="0"/>
                                          </p:val>
                                        </p:tav>
                                        <p:tav tm="100000">
                                          <p:val>
                                            <p:strVal val="#ppt_w"/>
                                          </p:val>
                                        </p:tav>
                                      </p:tavLst>
                                    </p:anim>
                                    <p:anim calcmode="lin" valueType="num">
                                      <p:cBhvr>
                                        <p:cTn id="122" dur="3000" fill="hold"/>
                                        <p:tgtEl>
                                          <p:spTgt spid="62">
                                            <p:bg/>
                                          </p:spTgt>
                                        </p:tgtEl>
                                        <p:attrNameLst>
                                          <p:attrName>ppt_h</p:attrName>
                                        </p:attrNameLst>
                                      </p:cBhvr>
                                      <p:tavLst>
                                        <p:tav tm="0">
                                          <p:val>
                                            <p:fltVal val="0"/>
                                          </p:val>
                                        </p:tav>
                                        <p:tav tm="100000">
                                          <p:val>
                                            <p:strVal val="#ppt_h"/>
                                          </p:val>
                                        </p:tav>
                                      </p:tavLst>
                                    </p:anim>
                                    <p:animEffect transition="in" filter="fade">
                                      <p:cBhvr>
                                        <p:cTn id="123" dur="3000"/>
                                        <p:tgtEl>
                                          <p:spTgt spid="62">
                                            <p:bg/>
                                          </p:spTgt>
                                        </p:tgtEl>
                                      </p:cBhvr>
                                    </p:animEffect>
                                  </p:childTnLst>
                                  <p:subTnLst>
                                    <p:set>
                                      <p:cBhvr override="childStyle">
                                        <p:cTn dur="1" fill="hold" display="0" masterRel="sameClick" afterEffect="1">
                                          <p:stCondLst>
                                            <p:cond evt="end" delay="0">
                                              <p:tn val="119"/>
                                            </p:cond>
                                          </p:stCondLst>
                                        </p:cTn>
                                        <p:tgtEl>
                                          <p:spTgt spid="62">
                                            <p:bg/>
                                          </p:spTgt>
                                        </p:tgtEl>
                                        <p:attrNameLst>
                                          <p:attrName>style.visibility</p:attrName>
                                        </p:attrNameLst>
                                      </p:cBhvr>
                                      <p:to>
                                        <p:strVal val="hidden"/>
                                      </p:to>
                                    </p:set>
                                    <p:audio>
                                      <p:cMediaNode>
                                        <p:cTn display="0" masterRel="sameClick">
                                          <p:stCondLst>
                                            <p:cond evt="begin" delay="0">
                                              <p:tn val="119"/>
                                            </p:cond>
                                          </p:stCondLst>
                                          <p:endCondLst>
                                            <p:cond evt="onStopAudio" delay="0">
                                              <p:tgtEl>
                                                <p:sldTgt/>
                                              </p:tgtEl>
                                            </p:cond>
                                          </p:endCondLst>
                                        </p:cTn>
                                        <p:tgtEl>
                                          <p:sndTgt r:embed="rId3" name="abar cesta koro.wav"/>
                                        </p:tgtEl>
                                      </p:cMediaNode>
                                    </p:audio>
                                  </p:subTnLst>
                                </p:cTn>
                              </p:par>
                              <p:par>
                                <p:cTn id="124" presetID="53" presetClass="entr" presetSubtype="16" fill="hold" grpId="0" nodeType="withEffect">
                                  <p:stCondLst>
                                    <p:cond delay="0"/>
                                  </p:stCondLst>
                                  <p:childTnLst>
                                    <p:set>
                                      <p:cBhvr>
                                        <p:cTn id="125" dur="1" fill="hold">
                                          <p:stCondLst>
                                            <p:cond delay="0"/>
                                          </p:stCondLst>
                                        </p:cTn>
                                        <p:tgtEl>
                                          <p:spTgt spid="62">
                                            <p:txEl>
                                              <p:pRg st="0" end="0"/>
                                            </p:txEl>
                                          </p:spTgt>
                                        </p:tgtEl>
                                        <p:attrNameLst>
                                          <p:attrName>style.visibility</p:attrName>
                                        </p:attrNameLst>
                                      </p:cBhvr>
                                      <p:to>
                                        <p:strVal val="visible"/>
                                      </p:to>
                                    </p:set>
                                    <p:anim calcmode="lin" valueType="num">
                                      <p:cBhvr>
                                        <p:cTn id="126" dur="3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27" dur="300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28" dur="3000"/>
                                        <p:tgtEl>
                                          <p:spTgt spid="62">
                                            <p:txEl>
                                              <p:pRg st="0" end="0"/>
                                            </p:txEl>
                                          </p:spTgt>
                                        </p:tgtEl>
                                      </p:cBhvr>
                                    </p:animEffect>
                                  </p:childTnLst>
                                  <p:subTnLst>
                                    <p:set>
                                      <p:cBhvr override="childStyle">
                                        <p:cTn dur="1" fill="hold" display="0" masterRel="sameClick" afterEffect="1">
                                          <p:stCondLst>
                                            <p:cond evt="end" delay="0">
                                              <p:tn val="124"/>
                                            </p:cond>
                                          </p:stCondLst>
                                        </p:cTn>
                                        <p:tgtEl>
                                          <p:spTgt spid="62">
                                            <p:txEl>
                                              <p:pRg st="0" end="0"/>
                                            </p:txEl>
                                          </p:spTgt>
                                        </p:tgtEl>
                                        <p:attrNameLst>
                                          <p:attrName>style.visibility</p:attrName>
                                        </p:attrNameLst>
                                      </p:cBhvr>
                                      <p:to>
                                        <p:strVal val="hidden"/>
                                      </p:to>
                                    </p:set>
                                    <p:audio>
                                      <p:cMediaNode>
                                        <p:cTn display="0" masterRel="sameClick">
                                          <p:stCondLst>
                                            <p:cond evt="begin" delay="0">
                                              <p:tn val="124"/>
                                            </p:cond>
                                          </p:stCondLst>
                                          <p:endCondLst>
                                            <p:cond evt="onStopAudio" delay="0">
                                              <p:tgtEl>
                                                <p:sldTgt/>
                                              </p:tgtEl>
                                            </p:cond>
                                          </p:endCondLst>
                                        </p:cTn>
                                        <p:tgtEl>
                                          <p:sndTgt r:embed="rId3" name="abar cesta koro.wav"/>
                                        </p:tgtEl>
                                      </p:cMediaNode>
                                    </p:audio>
                                  </p:subTnLst>
                                </p:cTn>
                              </p:par>
                            </p:childTnLst>
                          </p:cTn>
                        </p:par>
                      </p:childTnLst>
                    </p:cTn>
                  </p:par>
                </p:childTnLst>
              </p:cTn>
              <p:nextCondLst>
                <p:cond evt="onClick" delay="0">
                  <p:tgtEl>
                    <p:spTgt spid="69"/>
                  </p:tgtEl>
                </p:cond>
              </p:nextCondLst>
            </p:seq>
            <p:seq concurrent="1" nextAc="seek">
              <p:cTn id="129" restart="whenNotActive" fill="hold" evtFilter="cancelBubble" nodeType="interactiveSeq">
                <p:stCondLst>
                  <p:cond evt="onClick" delay="0">
                    <p:tgtEl>
                      <p:spTgt spid="67"/>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grpId="1" nodeType="clickEffect">
                                  <p:stCondLst>
                                    <p:cond delay="0"/>
                                  </p:stCondLst>
                                  <p:childTnLst>
                                    <p:set>
                                      <p:cBhvr>
                                        <p:cTn id="133" dur="1" fill="hold">
                                          <p:stCondLst>
                                            <p:cond delay="0"/>
                                          </p:stCondLst>
                                        </p:cTn>
                                        <p:tgtEl>
                                          <p:spTgt spid="62">
                                            <p:bg/>
                                          </p:spTgt>
                                        </p:tgtEl>
                                        <p:attrNameLst>
                                          <p:attrName>style.visibility</p:attrName>
                                        </p:attrNameLst>
                                      </p:cBhvr>
                                      <p:to>
                                        <p:strVal val="visible"/>
                                      </p:to>
                                    </p:set>
                                    <p:animEffect transition="in" filter="fade">
                                      <p:cBhvr>
                                        <p:cTn id="134" dur="3000"/>
                                        <p:tgtEl>
                                          <p:spTgt spid="62">
                                            <p:bg/>
                                          </p:spTgt>
                                        </p:tgtEl>
                                      </p:cBhvr>
                                    </p:animEffect>
                                  </p:childTnLst>
                                  <p:subTnLst>
                                    <p:set>
                                      <p:cBhvr override="childStyle">
                                        <p:cTn dur="1" fill="hold" display="0" masterRel="sameClick" afterEffect="1">
                                          <p:stCondLst>
                                            <p:cond evt="end" delay="0">
                                              <p:tn val="132"/>
                                            </p:cond>
                                          </p:stCondLst>
                                        </p:cTn>
                                        <p:tgtEl>
                                          <p:spTgt spid="62">
                                            <p:bg/>
                                          </p:spTgt>
                                        </p:tgtEl>
                                        <p:attrNameLst>
                                          <p:attrName>style.visibility</p:attrName>
                                        </p:attrNameLst>
                                      </p:cBhvr>
                                      <p:to>
                                        <p:strVal val="hidden"/>
                                      </p:to>
                                    </p:set>
                                    <p:audio>
                                      <p:cMediaNode>
                                        <p:cTn display="0" masterRel="sameClick">
                                          <p:stCondLst>
                                            <p:cond evt="begin" delay="0">
                                              <p:tn val="132"/>
                                            </p:cond>
                                          </p:stCondLst>
                                          <p:endCondLst>
                                            <p:cond evt="onStopAudio" delay="0">
                                              <p:tgtEl>
                                                <p:sldTgt/>
                                              </p:tgtEl>
                                            </p:cond>
                                          </p:endCondLst>
                                        </p:cTn>
                                        <p:tgtEl>
                                          <p:sndTgt r:embed="rId3" name="abar cesta koro.wav"/>
                                        </p:tgtEl>
                                      </p:cMediaNode>
                                    </p:audio>
                                  </p:subTnLst>
                                </p:cTn>
                              </p:par>
                              <p:par>
                                <p:cTn id="135" presetID="10" presetClass="entr" presetSubtype="0" fill="hold" grpId="1" nodeType="withEffect">
                                  <p:stCondLst>
                                    <p:cond delay="0"/>
                                  </p:stCondLst>
                                  <p:childTnLst>
                                    <p:set>
                                      <p:cBhvr>
                                        <p:cTn id="136" dur="1" fill="hold">
                                          <p:stCondLst>
                                            <p:cond delay="0"/>
                                          </p:stCondLst>
                                        </p:cTn>
                                        <p:tgtEl>
                                          <p:spTgt spid="62">
                                            <p:txEl>
                                              <p:pRg st="0" end="0"/>
                                            </p:txEl>
                                          </p:spTgt>
                                        </p:tgtEl>
                                        <p:attrNameLst>
                                          <p:attrName>style.visibility</p:attrName>
                                        </p:attrNameLst>
                                      </p:cBhvr>
                                      <p:to>
                                        <p:strVal val="visible"/>
                                      </p:to>
                                    </p:set>
                                    <p:animEffect transition="in" filter="fade">
                                      <p:cBhvr>
                                        <p:cTn id="137" dur="3000"/>
                                        <p:tgtEl>
                                          <p:spTgt spid="62">
                                            <p:txEl>
                                              <p:pRg st="0" end="0"/>
                                            </p:txEl>
                                          </p:spTgt>
                                        </p:tgtEl>
                                      </p:cBhvr>
                                    </p:animEffect>
                                  </p:childTnLst>
                                  <p:subTnLst>
                                    <p:set>
                                      <p:cBhvr override="childStyle">
                                        <p:cTn dur="1" fill="hold" display="0" masterRel="sameClick" afterEffect="1">
                                          <p:stCondLst>
                                            <p:cond evt="end" delay="0">
                                              <p:tn val="135"/>
                                            </p:cond>
                                          </p:stCondLst>
                                        </p:cTn>
                                        <p:tgtEl>
                                          <p:spTgt spid="62">
                                            <p:txEl>
                                              <p:pRg st="0" end="0"/>
                                            </p:txEl>
                                          </p:spTgt>
                                        </p:tgtEl>
                                        <p:attrNameLst>
                                          <p:attrName>style.visibility</p:attrName>
                                        </p:attrNameLst>
                                      </p:cBhvr>
                                      <p:to>
                                        <p:strVal val="hidden"/>
                                      </p:to>
                                    </p:set>
                                    <p:audio>
                                      <p:cMediaNode>
                                        <p:cTn display="0" masterRel="sameClick">
                                          <p:stCondLst>
                                            <p:cond evt="begin" delay="0">
                                              <p:tn val="135"/>
                                            </p:cond>
                                          </p:stCondLst>
                                          <p:endCondLst>
                                            <p:cond evt="onStopAudio" delay="0">
                                              <p:tgtEl>
                                                <p:sldTgt/>
                                              </p:tgtEl>
                                            </p:cond>
                                          </p:endCondLst>
                                        </p:cTn>
                                        <p:tgtEl>
                                          <p:sndTgt r:embed="rId3" name="abar cesta koro.wav"/>
                                        </p:tgtEl>
                                      </p:cMediaNode>
                                    </p:audio>
                                  </p:subTnLst>
                                </p:cTn>
                              </p:par>
                            </p:childTnLst>
                          </p:cTn>
                        </p:par>
                      </p:childTnLst>
                    </p:cTn>
                  </p:par>
                </p:childTnLst>
              </p:cTn>
              <p:nextCondLst>
                <p:cond evt="onClick" delay="0">
                  <p:tgtEl>
                    <p:spTgt spid="67"/>
                  </p:tgtEl>
                </p:cond>
              </p:nextCondLst>
            </p:seq>
            <p:seq concurrent="1" nextAc="seek">
              <p:cTn id="138" restart="whenNotActive" fill="hold" evtFilter="cancelBubble" nodeType="interactiveSeq">
                <p:stCondLst>
                  <p:cond evt="onClick" delay="0">
                    <p:tgtEl>
                      <p:spTgt spid="68"/>
                    </p:tgtEl>
                  </p:cond>
                </p:stCondLst>
                <p:endSync evt="end" delay="0">
                  <p:rtn val="all"/>
                </p:endSync>
                <p:childTnLst>
                  <p:par>
                    <p:cTn id="139" fill="hold">
                      <p:stCondLst>
                        <p:cond delay="0"/>
                      </p:stCondLst>
                      <p:childTnLst>
                        <p:par>
                          <p:cTn id="140" fill="hold">
                            <p:stCondLst>
                              <p:cond delay="0"/>
                            </p:stCondLst>
                            <p:childTnLst>
                              <p:par>
                                <p:cTn id="141" presetID="6" presetClass="entr" presetSubtype="16" fill="hold" grpId="2" nodeType="clickEffect">
                                  <p:stCondLst>
                                    <p:cond delay="0"/>
                                  </p:stCondLst>
                                  <p:childTnLst>
                                    <p:set>
                                      <p:cBhvr>
                                        <p:cTn id="142" dur="1" fill="hold">
                                          <p:stCondLst>
                                            <p:cond delay="0"/>
                                          </p:stCondLst>
                                        </p:cTn>
                                        <p:tgtEl>
                                          <p:spTgt spid="62">
                                            <p:bg/>
                                          </p:spTgt>
                                        </p:tgtEl>
                                        <p:attrNameLst>
                                          <p:attrName>style.visibility</p:attrName>
                                        </p:attrNameLst>
                                      </p:cBhvr>
                                      <p:to>
                                        <p:strVal val="visible"/>
                                      </p:to>
                                    </p:set>
                                    <p:animEffect transition="in" filter="circle(in)">
                                      <p:cBhvr>
                                        <p:cTn id="143" dur="3000"/>
                                        <p:tgtEl>
                                          <p:spTgt spid="62">
                                            <p:bg/>
                                          </p:spTgt>
                                        </p:tgtEl>
                                      </p:cBhvr>
                                    </p:animEffect>
                                  </p:childTnLst>
                                  <p:subTnLst>
                                    <p:set>
                                      <p:cBhvr override="childStyle">
                                        <p:cTn dur="1" fill="hold" display="0" masterRel="sameClick" afterEffect="1">
                                          <p:stCondLst>
                                            <p:cond evt="end" delay="0">
                                              <p:tn val="141"/>
                                            </p:cond>
                                          </p:stCondLst>
                                        </p:cTn>
                                        <p:tgtEl>
                                          <p:spTgt spid="62">
                                            <p:bg/>
                                          </p:spTgt>
                                        </p:tgtEl>
                                        <p:attrNameLst>
                                          <p:attrName>style.visibility</p:attrName>
                                        </p:attrNameLst>
                                      </p:cBhvr>
                                      <p:to>
                                        <p:strVal val="hidden"/>
                                      </p:to>
                                    </p:set>
                                    <p:audio>
                                      <p:cMediaNode>
                                        <p:cTn display="0" masterRel="sameClick">
                                          <p:stCondLst>
                                            <p:cond evt="begin" delay="0">
                                              <p:tn val="141"/>
                                            </p:cond>
                                          </p:stCondLst>
                                          <p:endCondLst>
                                            <p:cond evt="onStopAudio" delay="0">
                                              <p:tgtEl>
                                                <p:sldTgt/>
                                              </p:tgtEl>
                                            </p:cond>
                                          </p:endCondLst>
                                        </p:cTn>
                                        <p:tgtEl>
                                          <p:sndTgt r:embed="rId3" name="abar cesta koro.wav"/>
                                        </p:tgtEl>
                                      </p:cMediaNode>
                                    </p:audio>
                                  </p:subTnLst>
                                </p:cTn>
                              </p:par>
                              <p:par>
                                <p:cTn id="144" presetID="6" presetClass="entr" presetSubtype="16" fill="hold" grpId="2" nodeType="withEffect">
                                  <p:stCondLst>
                                    <p:cond delay="0"/>
                                  </p:stCondLst>
                                  <p:childTnLst>
                                    <p:set>
                                      <p:cBhvr>
                                        <p:cTn id="145" dur="1" fill="hold">
                                          <p:stCondLst>
                                            <p:cond delay="0"/>
                                          </p:stCondLst>
                                        </p:cTn>
                                        <p:tgtEl>
                                          <p:spTgt spid="62">
                                            <p:txEl>
                                              <p:pRg st="0" end="0"/>
                                            </p:txEl>
                                          </p:spTgt>
                                        </p:tgtEl>
                                        <p:attrNameLst>
                                          <p:attrName>style.visibility</p:attrName>
                                        </p:attrNameLst>
                                      </p:cBhvr>
                                      <p:to>
                                        <p:strVal val="visible"/>
                                      </p:to>
                                    </p:set>
                                    <p:animEffect transition="in" filter="circle(in)">
                                      <p:cBhvr>
                                        <p:cTn id="146" dur="3000"/>
                                        <p:tgtEl>
                                          <p:spTgt spid="62">
                                            <p:txEl>
                                              <p:pRg st="0" end="0"/>
                                            </p:txEl>
                                          </p:spTgt>
                                        </p:tgtEl>
                                      </p:cBhvr>
                                    </p:animEffect>
                                  </p:childTnLst>
                                  <p:subTnLst>
                                    <p:set>
                                      <p:cBhvr override="childStyle">
                                        <p:cTn dur="1" fill="hold" display="0" masterRel="sameClick" afterEffect="1">
                                          <p:stCondLst>
                                            <p:cond evt="end" delay="0">
                                              <p:tn val="144"/>
                                            </p:cond>
                                          </p:stCondLst>
                                        </p:cTn>
                                        <p:tgtEl>
                                          <p:spTgt spid="62">
                                            <p:txEl>
                                              <p:pRg st="0" end="0"/>
                                            </p:txEl>
                                          </p:spTgt>
                                        </p:tgtEl>
                                        <p:attrNameLst>
                                          <p:attrName>style.visibility</p:attrName>
                                        </p:attrNameLst>
                                      </p:cBhvr>
                                      <p:to>
                                        <p:strVal val="hidden"/>
                                      </p:to>
                                    </p:set>
                                    <p:audio>
                                      <p:cMediaNode>
                                        <p:cTn display="0" masterRel="sameClick">
                                          <p:stCondLst>
                                            <p:cond evt="begin" delay="0">
                                              <p:tn val="144"/>
                                            </p:cond>
                                          </p:stCondLst>
                                          <p:endCondLst>
                                            <p:cond evt="onStopAudio" delay="0">
                                              <p:tgtEl>
                                                <p:sldTgt/>
                                              </p:tgtEl>
                                            </p:cond>
                                          </p:endCondLst>
                                        </p:cTn>
                                        <p:tgtEl>
                                          <p:sndTgt r:embed="rId3" name="abar cesta koro.wav"/>
                                        </p:tgtEl>
                                      </p:cMediaNode>
                                    </p:audio>
                                  </p:subTnLst>
                                </p:cTn>
                              </p:par>
                            </p:childTnLst>
                          </p:cTn>
                        </p:par>
                      </p:childTnLst>
                    </p:cTn>
                  </p:par>
                </p:childTnLst>
              </p:cTn>
              <p:nextCondLst>
                <p:cond evt="onClick" delay="0">
                  <p:tgtEl>
                    <p:spTgt spid="68"/>
                  </p:tgtEl>
                </p:cond>
              </p:nextCondLst>
            </p:seq>
            <p:seq concurrent="1" nextAc="seek">
              <p:cTn id="147" restart="whenNotActive" fill="hold" evtFilter="cancelBubble" nodeType="interactiveSeq">
                <p:stCondLst>
                  <p:cond evt="onClick" delay="0">
                    <p:tgtEl>
                      <p:spTgt spid="70"/>
                    </p:tgtEl>
                  </p:cond>
                </p:stCondLst>
                <p:endSync evt="end" delay="0">
                  <p:rtn val="all"/>
                </p:endSync>
                <p:childTnLst>
                  <p:par>
                    <p:cTn id="148" fill="hold">
                      <p:stCondLst>
                        <p:cond delay="0"/>
                      </p:stCondLst>
                      <p:childTnLst>
                        <p:par>
                          <p:cTn id="149" fill="hold">
                            <p:stCondLst>
                              <p:cond delay="0"/>
                            </p:stCondLst>
                            <p:childTnLst>
                              <p:par>
                                <p:cTn id="150" presetID="10" presetClass="entr" presetSubtype="0" fill="hold" grpId="0" nodeType="clickEffect">
                                  <p:stCondLst>
                                    <p:cond delay="300"/>
                                  </p:stCondLst>
                                  <p:childTnLst>
                                    <p:set>
                                      <p:cBhvr>
                                        <p:cTn id="151" dur="1" fill="hold">
                                          <p:stCondLst>
                                            <p:cond delay="0"/>
                                          </p:stCondLst>
                                        </p:cTn>
                                        <p:tgtEl>
                                          <p:spTgt spid="72">
                                            <p:bg/>
                                          </p:spTgt>
                                        </p:tgtEl>
                                        <p:attrNameLst>
                                          <p:attrName>style.visibility</p:attrName>
                                        </p:attrNameLst>
                                      </p:cBhvr>
                                      <p:to>
                                        <p:strVal val="visible"/>
                                      </p:to>
                                    </p:set>
                                    <p:animEffect transition="in" filter="fade">
                                      <p:cBhvr>
                                        <p:cTn id="152" dur="5000"/>
                                        <p:tgtEl>
                                          <p:spTgt spid="72">
                                            <p:bg/>
                                          </p:spTgt>
                                        </p:tgtEl>
                                      </p:cBhvr>
                                    </p:animEffect>
                                  </p:childTnLst>
                                  <p:subTnLst>
                                    <p:set>
                                      <p:cBhvr override="childStyle">
                                        <p:cTn dur="1" fill="hold" display="0" masterRel="sameClick" afterEffect="1">
                                          <p:stCondLst>
                                            <p:cond evt="end" delay="0">
                                              <p:tn val="150"/>
                                            </p:cond>
                                          </p:stCondLst>
                                        </p:cTn>
                                        <p:tgtEl>
                                          <p:spTgt spid="72">
                                            <p:bg/>
                                          </p:spTgt>
                                        </p:tgtEl>
                                        <p:attrNameLst>
                                          <p:attrName>style.visibility</p:attrName>
                                        </p:attrNameLst>
                                      </p:cBhvr>
                                      <p:to>
                                        <p:strVal val="hidden"/>
                                      </p:to>
                                    </p:set>
                                    <p:audio>
                                      <p:cMediaNode>
                                        <p:cTn display="0" masterRel="sameClick">
                                          <p:stCondLst>
                                            <p:cond evt="begin" delay="0">
                                              <p:tn val="150"/>
                                            </p:cond>
                                          </p:stCondLst>
                                          <p:endCondLst>
                                            <p:cond evt="onStopAudio" delay="0">
                                              <p:tgtEl>
                                                <p:sldTgt/>
                                              </p:tgtEl>
                                            </p:cond>
                                          </p:endCondLst>
                                        </p:cTn>
                                        <p:tgtEl>
                                          <p:sndTgt r:embed="rId4" name="uttor sothik hoyece.wav"/>
                                        </p:tgtEl>
                                      </p:cMediaNode>
                                    </p:audio>
                                  </p:subTnLst>
                                </p:cTn>
                              </p:par>
                              <p:par>
                                <p:cTn id="153" presetID="10" presetClass="entr" presetSubtype="0" fill="hold" grpId="0" nodeType="withEffect">
                                  <p:stCondLst>
                                    <p:cond delay="0"/>
                                  </p:stCondLst>
                                  <p:childTnLst>
                                    <p:set>
                                      <p:cBhvr>
                                        <p:cTn id="154" dur="1" fill="hold">
                                          <p:stCondLst>
                                            <p:cond delay="0"/>
                                          </p:stCondLst>
                                        </p:cTn>
                                        <p:tgtEl>
                                          <p:spTgt spid="72">
                                            <p:txEl>
                                              <p:pRg st="0" end="0"/>
                                            </p:txEl>
                                          </p:spTgt>
                                        </p:tgtEl>
                                        <p:attrNameLst>
                                          <p:attrName>style.visibility</p:attrName>
                                        </p:attrNameLst>
                                      </p:cBhvr>
                                      <p:to>
                                        <p:strVal val="visible"/>
                                      </p:to>
                                    </p:set>
                                    <p:animEffect transition="in" filter="fade">
                                      <p:cBhvr>
                                        <p:cTn id="155" dur="5000"/>
                                        <p:tgtEl>
                                          <p:spTgt spid="72">
                                            <p:txEl>
                                              <p:pRg st="0" end="0"/>
                                            </p:txEl>
                                          </p:spTgt>
                                        </p:tgtEl>
                                      </p:cBhvr>
                                    </p:animEffect>
                                  </p:childTnLst>
                                  <p:subTnLst>
                                    <p:set>
                                      <p:cBhvr override="childStyle">
                                        <p:cTn dur="1" fill="hold" display="0" masterRel="sameClick" afterEffect="1">
                                          <p:stCondLst>
                                            <p:cond evt="end" delay="0">
                                              <p:tn val="153"/>
                                            </p:cond>
                                          </p:stCondLst>
                                        </p:cTn>
                                        <p:tgtEl>
                                          <p:spTgt spid="72">
                                            <p:txEl>
                                              <p:pRg st="0" end="0"/>
                                            </p:txEl>
                                          </p:spTgt>
                                        </p:tgtEl>
                                        <p:attrNameLst>
                                          <p:attrName>style.visibility</p:attrName>
                                        </p:attrNameLst>
                                      </p:cBhvr>
                                      <p:to>
                                        <p:strVal val="hidden"/>
                                      </p:to>
                                    </p:set>
                                    <p:audio>
                                      <p:cMediaNode>
                                        <p:cTn display="0" masterRel="sameClick">
                                          <p:stCondLst>
                                            <p:cond evt="begin" delay="0">
                                              <p:tn val="153"/>
                                            </p:cond>
                                          </p:stCondLst>
                                          <p:endCondLst>
                                            <p:cond evt="onStopAudio" delay="0">
                                              <p:tgtEl>
                                                <p:sldTgt/>
                                              </p:tgtEl>
                                            </p:cond>
                                          </p:endCondLst>
                                        </p:cTn>
                                        <p:tgtEl>
                                          <p:sndTgt r:embed="rId4" name="uttor sothik hoyece.wav"/>
                                        </p:tgtEl>
                                      </p:cMediaNode>
                                    </p:audio>
                                  </p:subTnLst>
                                </p:cTn>
                              </p:par>
                            </p:childTnLst>
                          </p:cTn>
                        </p:par>
                      </p:childTnLst>
                    </p:cTn>
                  </p:par>
                </p:childTnLst>
              </p:cTn>
              <p:nextCondLst>
                <p:cond evt="onClick" delay="0">
                  <p:tgtEl>
                    <p:spTgt spid="70"/>
                  </p:tgtEl>
                </p:cond>
              </p:nextCondLst>
            </p:seq>
          </p:childTnLst>
        </p:cTn>
      </p:par>
    </p:tnLst>
    <p:bldLst>
      <p:bldP spid="46" grpId="0"/>
      <p:bldP spid="67" grpId="0" build="allAtOnce" animBg="1"/>
      <p:bldP spid="68" grpId="0" build="allAtOnce" animBg="1"/>
      <p:bldP spid="69" grpId="0" build="allAtOnce" animBg="1"/>
      <p:bldP spid="70" grpId="0" build="allAtOnce" animBg="1"/>
      <p:bldP spid="72" grpId="0" build="allAtOnce" animBg="1"/>
      <p:bldP spid="72" grpId="1" build="allAtOnce" animBg="1"/>
      <p:bldP spid="22" grpId="0" build="allAtOnce"/>
      <p:bldP spid="62" grpId="0" build="allAtOnce" animBg="1"/>
      <p:bldP spid="62" grpId="1" build="allAtOnce" animBg="1"/>
      <p:bldP spid="62" grpId="2" build="allAtOnce" animBg="1"/>
      <p:bldP spid="62" grpId="3" build="allAtOnce" animBg="1"/>
      <p:bldP spid="62" grpId="4" build="allAtOnce" animBg="1"/>
      <p:bldP spid="62" grpId="5" build="allAtOnce" animBg="1"/>
      <p:bldP spid="26" grpId="0" build="allAtOnce"/>
      <p:bldP spid="23" grpId="0" build="allAtOnce"/>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595934" y="2992905"/>
            <a:ext cx="5312498" cy="1938992"/>
          </a:xfrm>
          <a:prstGeom prst="rect">
            <a:avLst/>
          </a:prstGeom>
          <a:noFill/>
        </p:spPr>
        <p:txBody>
          <a:bodyPr wrap="square" rtlCol="0">
            <a:spAutoFit/>
          </a:bodyPr>
          <a:lstStyle/>
          <a:p>
            <a:r>
              <a:rPr lang="en-US" sz="4000" dirty="0" err="1" smtClean="0">
                <a:solidFill>
                  <a:prstClr val="black"/>
                </a:solidFill>
                <a:latin typeface="NikoshBAN" panose="02000000000000000000" pitchFamily="2" charset="0"/>
                <a:cs typeface="NikoshBAN" panose="02000000000000000000" pitchFamily="2" charset="0"/>
              </a:rPr>
              <a:t>i</a:t>
            </a:r>
            <a:r>
              <a:rPr lang="bn-IN" sz="4000" b="1" dirty="0" smtClean="0">
                <a:solidFill>
                  <a:prstClr val="black"/>
                </a:solidFill>
                <a:latin typeface="NikoshBAN" panose="02000000000000000000" pitchFamily="2" charset="0"/>
                <a:cs typeface="NikoshBAN" panose="02000000000000000000" pitchFamily="2" charset="0"/>
              </a:rPr>
              <a:t>. </a:t>
            </a:r>
            <a:r>
              <a:rPr lang="en-US" sz="4000" b="1" dirty="0" smtClean="0">
                <a:solidFill>
                  <a:prstClr val="black"/>
                </a:solidFill>
                <a:latin typeface="NikoshBAN" panose="02000000000000000000" pitchFamily="2" charset="0"/>
                <a:cs typeface="NikoshBAN" panose="02000000000000000000" pitchFamily="2" charset="0"/>
              </a:rPr>
              <a:t>Hospital </a:t>
            </a:r>
            <a:r>
              <a:rPr lang="bn-IN" sz="4000" b="1" dirty="0" smtClean="0">
                <a:solidFill>
                  <a:prstClr val="black"/>
                </a:solidFill>
                <a:latin typeface="NikoshBAN" panose="02000000000000000000" pitchFamily="2" charset="0"/>
                <a:cs typeface="NikoshBAN" panose="02000000000000000000" pitchFamily="2" charset="0"/>
              </a:rPr>
              <a:t>এর পরিবেশ </a:t>
            </a:r>
          </a:p>
          <a:p>
            <a:r>
              <a:rPr lang="bn-IN" sz="4000" b="1" dirty="0" smtClean="0">
                <a:solidFill>
                  <a:prstClr val="black"/>
                </a:solidFill>
                <a:latin typeface="NikoshBAN" panose="02000000000000000000" pitchFamily="2" charset="0"/>
                <a:cs typeface="NikoshBAN" panose="02000000000000000000" pitchFamily="2" charset="0"/>
              </a:rPr>
              <a:t> </a:t>
            </a:r>
            <a:r>
              <a:rPr lang="en-US" sz="4000" b="1" dirty="0" smtClean="0">
                <a:solidFill>
                  <a:prstClr val="black"/>
                </a:solidFill>
                <a:latin typeface="NikoshBAN" panose="02000000000000000000" pitchFamily="2" charset="0"/>
                <a:cs typeface="NikoshBAN" panose="02000000000000000000" pitchFamily="2" charset="0"/>
              </a:rPr>
              <a:t>ii</a:t>
            </a:r>
            <a:r>
              <a:rPr lang="en-US" sz="4000" b="1" dirty="0">
                <a:solidFill>
                  <a:prstClr val="black"/>
                </a:solidFill>
                <a:latin typeface="NikoshBAN" panose="02000000000000000000" pitchFamily="2" charset="0"/>
                <a:cs typeface="NikoshBAN" panose="02000000000000000000" pitchFamily="2" charset="0"/>
              </a:rPr>
              <a:t>.</a:t>
            </a:r>
            <a:r>
              <a:rPr lang="bn-IN" sz="4000" b="1" dirty="0">
                <a:solidFill>
                  <a:prstClr val="black"/>
                </a:solidFill>
                <a:latin typeface="NikoshBAN" panose="02000000000000000000" pitchFamily="2" charset="0"/>
                <a:cs typeface="NikoshBAN" panose="02000000000000000000" pitchFamily="2" charset="0"/>
              </a:rPr>
              <a:t> </a:t>
            </a:r>
            <a:r>
              <a:rPr lang="bn-IN" sz="4000" b="1" dirty="0" smtClean="0">
                <a:solidFill>
                  <a:prstClr val="black"/>
                </a:solidFill>
                <a:latin typeface="NikoshBAN" panose="02000000000000000000" pitchFamily="2" charset="0"/>
                <a:cs typeface="NikoshBAN" panose="02000000000000000000" pitchFamily="2" charset="0"/>
              </a:rPr>
              <a:t>সেবার মান </a:t>
            </a:r>
          </a:p>
          <a:p>
            <a:r>
              <a:rPr lang="en-US" sz="4000" b="1" dirty="0" smtClean="0">
                <a:solidFill>
                  <a:prstClr val="black"/>
                </a:solidFill>
                <a:latin typeface="NikoshBAN" panose="02000000000000000000" pitchFamily="2" charset="0"/>
                <a:cs typeface="NikoshBAN" panose="02000000000000000000" pitchFamily="2" charset="0"/>
              </a:rPr>
              <a:t>iii</a:t>
            </a:r>
            <a:r>
              <a:rPr lang="en-US" sz="4000" b="1" dirty="0">
                <a:solidFill>
                  <a:prstClr val="black"/>
                </a:solidFill>
                <a:latin typeface="NikoshBAN" panose="02000000000000000000" pitchFamily="2" charset="0"/>
                <a:cs typeface="NikoshBAN" panose="02000000000000000000" pitchFamily="2" charset="0"/>
              </a:rPr>
              <a:t>.</a:t>
            </a:r>
            <a:r>
              <a:rPr lang="bn-IN" sz="4000" b="1" dirty="0">
                <a:solidFill>
                  <a:prstClr val="black"/>
                </a:solidFill>
                <a:latin typeface="NikoshBAN" panose="02000000000000000000" pitchFamily="2" charset="0"/>
                <a:cs typeface="NikoshBAN" panose="02000000000000000000" pitchFamily="2" charset="0"/>
              </a:rPr>
              <a:t> </a:t>
            </a:r>
            <a:r>
              <a:rPr lang="bn-IN" sz="4000" b="1" dirty="0" smtClean="0">
                <a:solidFill>
                  <a:prstClr val="black"/>
                </a:solidFill>
                <a:latin typeface="NikoshBAN" panose="02000000000000000000" pitchFamily="2" charset="0"/>
                <a:cs typeface="NikoshBAN" panose="02000000000000000000" pitchFamily="2" charset="0"/>
              </a:rPr>
              <a:t>পরিস্কার –পরিচ্ছন্নতা </a:t>
            </a:r>
            <a:endParaRPr lang="en-US" sz="4000" b="1" dirty="0">
              <a:solidFill>
                <a:prstClr val="black"/>
              </a:solidFill>
              <a:latin typeface="NikoshBAN" panose="02000000000000000000" pitchFamily="2" charset="0"/>
              <a:cs typeface="NikoshBAN" panose="02000000000000000000" pitchFamily="2" charset="0"/>
            </a:endParaRPr>
          </a:p>
        </p:txBody>
      </p:sp>
      <p:sp>
        <p:nvSpPr>
          <p:cNvPr id="67" name="TextBox 66"/>
          <p:cNvSpPr txBox="1"/>
          <p:nvPr/>
        </p:nvSpPr>
        <p:spPr>
          <a:xfrm>
            <a:off x="3300304" y="5717900"/>
            <a:ext cx="2019056" cy="707886"/>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000" b="1" dirty="0">
                <a:solidFill>
                  <a:prstClr val="black"/>
                </a:solidFill>
                <a:latin typeface="NikoshBAN" panose="02000000000000000000" pitchFamily="2" charset="0"/>
                <a:cs typeface="NikoshBAN" panose="02000000000000000000" pitchFamily="2" charset="0"/>
              </a:rPr>
              <a:t>খ. </a:t>
            </a:r>
            <a:r>
              <a:rPr lang="en-US" sz="4000" dirty="0" err="1">
                <a:solidFill>
                  <a:prstClr val="black"/>
                </a:solidFill>
                <a:latin typeface="NikoshBAN" panose="02000000000000000000" pitchFamily="2" charset="0"/>
                <a:cs typeface="NikoshBAN" panose="02000000000000000000" pitchFamily="2" charset="0"/>
              </a:rPr>
              <a:t>i</a:t>
            </a:r>
            <a:r>
              <a:rPr lang="bn-IN" sz="4000" dirty="0">
                <a:solidFill>
                  <a:prstClr val="black"/>
                </a:solidFill>
                <a:latin typeface="NikoshBAN" panose="02000000000000000000" pitchFamily="2" charset="0"/>
                <a:cs typeface="NikoshBAN" panose="02000000000000000000" pitchFamily="2" charset="0"/>
              </a:rPr>
              <a:t> </a:t>
            </a:r>
            <a:r>
              <a:rPr lang="bn-BD" sz="4000" dirty="0" smtClean="0">
                <a:solidFill>
                  <a:prstClr val="black"/>
                </a:solidFill>
                <a:latin typeface="NikoshBAN" panose="02000000000000000000" pitchFamily="2" charset="0"/>
                <a:cs typeface="NikoshBAN" panose="02000000000000000000" pitchFamily="2" charset="0"/>
              </a:rPr>
              <a:t>ও </a:t>
            </a:r>
            <a:r>
              <a:rPr lang="en-US" sz="4000" dirty="0">
                <a:solidFill>
                  <a:prstClr val="black"/>
                </a:solidFill>
                <a:latin typeface="NikoshBAN" panose="02000000000000000000" pitchFamily="2" charset="0"/>
                <a:cs typeface="NikoshBAN" panose="02000000000000000000" pitchFamily="2" charset="0"/>
              </a:rPr>
              <a:t>iii</a:t>
            </a:r>
          </a:p>
        </p:txBody>
      </p:sp>
      <p:sp>
        <p:nvSpPr>
          <p:cNvPr id="68" name="TextBox 67"/>
          <p:cNvSpPr txBox="1"/>
          <p:nvPr/>
        </p:nvSpPr>
        <p:spPr>
          <a:xfrm>
            <a:off x="5628250" y="5714917"/>
            <a:ext cx="2033216"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000" b="1" dirty="0" smtClean="0">
                <a:solidFill>
                  <a:prstClr val="black"/>
                </a:solidFill>
                <a:latin typeface="NikoshBAN" panose="02000000000000000000" pitchFamily="2" charset="0"/>
                <a:cs typeface="NikoshBAN" panose="02000000000000000000" pitchFamily="2" charset="0"/>
              </a:rPr>
              <a:t>গ. </a:t>
            </a:r>
            <a:r>
              <a:rPr lang="en-US" sz="4000" dirty="0" smtClean="0">
                <a:solidFill>
                  <a:prstClr val="black"/>
                </a:solidFill>
                <a:latin typeface="NikoshBAN" panose="02000000000000000000" pitchFamily="2" charset="0"/>
                <a:cs typeface="NikoshBAN" panose="02000000000000000000" pitchFamily="2" charset="0"/>
              </a:rPr>
              <a:t>ii</a:t>
            </a:r>
            <a:r>
              <a:rPr lang="bn-BD" sz="4000" dirty="0" smtClean="0">
                <a:solidFill>
                  <a:prstClr val="black"/>
                </a:solidFill>
                <a:latin typeface="NikoshBAN" panose="02000000000000000000" pitchFamily="2" charset="0"/>
                <a:cs typeface="NikoshBAN" panose="02000000000000000000" pitchFamily="2" charset="0"/>
              </a:rPr>
              <a:t>ও </a:t>
            </a:r>
            <a:r>
              <a:rPr lang="en-US" sz="4000" dirty="0" smtClean="0">
                <a:solidFill>
                  <a:prstClr val="black"/>
                </a:solidFill>
                <a:latin typeface="NikoshBAN" panose="02000000000000000000" pitchFamily="2" charset="0"/>
                <a:cs typeface="NikoshBAN" panose="02000000000000000000" pitchFamily="2" charset="0"/>
              </a:rPr>
              <a:t>iii</a:t>
            </a:r>
            <a:endParaRPr lang="en-US" sz="4000" dirty="0">
              <a:solidFill>
                <a:prstClr val="black"/>
              </a:solidFill>
              <a:latin typeface="NikoshBAN" panose="02000000000000000000" pitchFamily="2" charset="0"/>
              <a:cs typeface="NikoshBAN" panose="02000000000000000000" pitchFamily="2" charset="0"/>
            </a:endParaRPr>
          </a:p>
        </p:txBody>
      </p:sp>
      <p:sp>
        <p:nvSpPr>
          <p:cNvPr id="69" name="TextBox 68"/>
          <p:cNvSpPr txBox="1"/>
          <p:nvPr/>
        </p:nvSpPr>
        <p:spPr>
          <a:xfrm>
            <a:off x="595934" y="5734435"/>
            <a:ext cx="2033220" cy="707886"/>
          </a:xfrm>
          <a:prstGeom prst="rect">
            <a:avLst/>
          </a:prstGeom>
          <a:blipFill>
            <a:blip r:embed="rId5"/>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000" b="1" dirty="0">
                <a:solidFill>
                  <a:prstClr val="black"/>
                </a:solidFill>
                <a:latin typeface="NikoshBAN" panose="02000000000000000000" pitchFamily="2" charset="0"/>
                <a:cs typeface="NikoshBAN" panose="02000000000000000000" pitchFamily="2" charset="0"/>
              </a:rPr>
              <a:t>ক</a:t>
            </a:r>
            <a:r>
              <a:rPr lang="bn-BD" sz="4000" b="1" dirty="0" smtClean="0">
                <a:solidFill>
                  <a:prstClr val="black"/>
                </a:solidFill>
                <a:latin typeface="NikoshBAN" panose="02000000000000000000" pitchFamily="2" charset="0"/>
                <a:cs typeface="NikoshBAN" panose="02000000000000000000" pitchFamily="2" charset="0"/>
              </a:rPr>
              <a:t>.</a:t>
            </a:r>
            <a:r>
              <a:rPr lang="bn-IN" sz="4000" b="1" dirty="0" smtClean="0">
                <a:solidFill>
                  <a:prstClr val="black"/>
                </a:solidFill>
                <a:latin typeface="NikoshBAN" panose="02000000000000000000" pitchFamily="2" charset="0"/>
                <a:cs typeface="NikoshBAN" panose="02000000000000000000" pitchFamily="2" charset="0"/>
              </a:rPr>
              <a:t> </a:t>
            </a:r>
            <a:r>
              <a:rPr lang="en-US" sz="4000" dirty="0" err="1">
                <a:solidFill>
                  <a:prstClr val="black"/>
                </a:solidFill>
                <a:latin typeface="NikoshBAN" panose="02000000000000000000" pitchFamily="2" charset="0"/>
                <a:cs typeface="NikoshBAN" panose="02000000000000000000" pitchFamily="2" charset="0"/>
              </a:rPr>
              <a:t>i</a:t>
            </a:r>
            <a:r>
              <a:rPr lang="bn-IN" sz="4000" dirty="0">
                <a:solidFill>
                  <a:prstClr val="black"/>
                </a:solidFill>
                <a:latin typeface="NikoshBAN" panose="02000000000000000000" pitchFamily="2" charset="0"/>
                <a:cs typeface="NikoshBAN" panose="02000000000000000000" pitchFamily="2" charset="0"/>
              </a:rPr>
              <a:t> </a:t>
            </a:r>
            <a:r>
              <a:rPr lang="bn-IN" sz="4000" dirty="0" smtClean="0">
                <a:solidFill>
                  <a:prstClr val="black"/>
                </a:solidFill>
                <a:latin typeface="NikoshBAN" panose="02000000000000000000" pitchFamily="2" charset="0"/>
                <a:cs typeface="NikoshBAN" panose="02000000000000000000" pitchFamily="2" charset="0"/>
              </a:rPr>
              <a:t>ও </a:t>
            </a:r>
            <a:r>
              <a:rPr lang="en-US" sz="4000" dirty="0" smtClean="0">
                <a:solidFill>
                  <a:prstClr val="black"/>
                </a:solidFill>
                <a:latin typeface="NikoshBAN" panose="02000000000000000000" pitchFamily="2" charset="0"/>
                <a:cs typeface="NikoshBAN" panose="02000000000000000000" pitchFamily="2" charset="0"/>
              </a:rPr>
              <a:t>ii</a:t>
            </a:r>
            <a:r>
              <a:rPr lang="bn-BD" sz="4000" b="1" dirty="0" smtClean="0">
                <a:solidFill>
                  <a:prstClr val="black"/>
                </a:solidFill>
                <a:latin typeface="NikoshBAN" panose="02000000000000000000" pitchFamily="2" charset="0"/>
                <a:cs typeface="NikoshBAN" panose="02000000000000000000" pitchFamily="2" charset="0"/>
              </a:rPr>
              <a:t> </a:t>
            </a:r>
            <a:endParaRPr lang="en-US" sz="4000" dirty="0">
              <a:solidFill>
                <a:prstClr val="black"/>
              </a:solidFill>
              <a:latin typeface="NikoshBAN" panose="02000000000000000000" pitchFamily="2" charset="0"/>
              <a:cs typeface="NikoshBAN" panose="02000000000000000000" pitchFamily="2" charset="0"/>
            </a:endParaRPr>
          </a:p>
        </p:txBody>
      </p:sp>
      <p:sp>
        <p:nvSpPr>
          <p:cNvPr id="70" name="TextBox 69"/>
          <p:cNvSpPr txBox="1"/>
          <p:nvPr/>
        </p:nvSpPr>
        <p:spPr>
          <a:xfrm>
            <a:off x="7937022" y="5729273"/>
            <a:ext cx="2846240" cy="707886"/>
          </a:xfrm>
          <a:prstGeom prst="rect">
            <a:avLst/>
          </a:prstGeom>
          <a:blipFill>
            <a:blip r:embed="rId6"/>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000" b="1" dirty="0" smtClean="0">
                <a:solidFill>
                  <a:prstClr val="black"/>
                </a:solidFill>
                <a:latin typeface="NikoshBAN" panose="02000000000000000000" pitchFamily="2" charset="0"/>
                <a:cs typeface="NikoshBAN" panose="02000000000000000000" pitchFamily="2" charset="0"/>
              </a:rPr>
              <a:t>ঘ. </a:t>
            </a:r>
            <a:r>
              <a:rPr lang="en-US" sz="4000" dirty="0" err="1" smtClean="0">
                <a:solidFill>
                  <a:prstClr val="black"/>
                </a:solidFill>
                <a:latin typeface="NikoshBAN" panose="02000000000000000000" pitchFamily="2" charset="0"/>
                <a:cs typeface="NikoshBAN" panose="02000000000000000000" pitchFamily="2" charset="0"/>
              </a:rPr>
              <a:t>i</a:t>
            </a:r>
            <a:r>
              <a:rPr lang="bn-IN" sz="4000" dirty="0" smtClean="0">
                <a:solidFill>
                  <a:prstClr val="black"/>
                </a:solidFill>
                <a:latin typeface="NikoshBAN" panose="02000000000000000000" pitchFamily="2" charset="0"/>
                <a:cs typeface="NikoshBAN" panose="02000000000000000000" pitchFamily="2" charset="0"/>
              </a:rPr>
              <a:t> ,</a:t>
            </a:r>
            <a:r>
              <a:rPr lang="en-US" sz="4000" dirty="0" smtClean="0">
                <a:solidFill>
                  <a:prstClr val="black"/>
                </a:solidFill>
                <a:latin typeface="NikoshBAN" panose="02000000000000000000" pitchFamily="2" charset="0"/>
                <a:cs typeface="NikoshBAN" panose="02000000000000000000" pitchFamily="2" charset="0"/>
              </a:rPr>
              <a:t>ii</a:t>
            </a:r>
            <a:r>
              <a:rPr lang="bn-IN" sz="4000" dirty="0" smtClean="0">
                <a:solidFill>
                  <a:prstClr val="black"/>
                </a:solidFill>
                <a:latin typeface="NikoshBAN" panose="02000000000000000000" pitchFamily="2" charset="0"/>
                <a:cs typeface="NikoshBAN" panose="02000000000000000000" pitchFamily="2" charset="0"/>
              </a:rPr>
              <a:t> </a:t>
            </a:r>
            <a:r>
              <a:rPr lang="bn-BD" sz="4000" dirty="0" smtClean="0">
                <a:solidFill>
                  <a:prstClr val="black"/>
                </a:solidFill>
                <a:latin typeface="NikoshBAN" panose="02000000000000000000" pitchFamily="2" charset="0"/>
                <a:cs typeface="NikoshBAN" panose="02000000000000000000" pitchFamily="2" charset="0"/>
              </a:rPr>
              <a:t>ও </a:t>
            </a:r>
            <a:r>
              <a:rPr lang="en-US" sz="4000" dirty="0" smtClean="0">
                <a:solidFill>
                  <a:prstClr val="black"/>
                </a:solidFill>
                <a:latin typeface="NikoshBAN" panose="02000000000000000000" pitchFamily="2" charset="0"/>
                <a:cs typeface="NikoshBAN" panose="02000000000000000000" pitchFamily="2" charset="0"/>
              </a:rPr>
              <a:t>iii</a:t>
            </a:r>
            <a:endParaRPr lang="en-US" sz="4000" dirty="0">
              <a:solidFill>
                <a:prstClr val="black"/>
              </a:solidFill>
              <a:latin typeface="NikoshBAN" panose="02000000000000000000" pitchFamily="2" charset="0"/>
              <a:cs typeface="NikoshBAN" panose="02000000000000000000" pitchFamily="2" charset="0"/>
            </a:endParaRPr>
          </a:p>
        </p:txBody>
      </p:sp>
      <p:sp>
        <p:nvSpPr>
          <p:cNvPr id="72" name="TextBox 71"/>
          <p:cNvSpPr txBox="1"/>
          <p:nvPr/>
        </p:nvSpPr>
        <p:spPr>
          <a:xfrm>
            <a:off x="8807755" y="3022315"/>
            <a:ext cx="2935962" cy="646331"/>
          </a:xfrm>
          <a:prstGeom prst="rect">
            <a:avLst/>
          </a:prstGeom>
          <a:blipFill>
            <a:blip r:embed="rId7"/>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smtClean="0">
                <a:solidFill>
                  <a:prstClr val="black"/>
                </a:solidFill>
                <a:latin typeface="NikoshBAN" panose="02000000000000000000" pitchFamily="2" charset="0"/>
                <a:cs typeface="NikoshBAN" panose="02000000000000000000" pitchFamily="2" charset="0"/>
              </a:rPr>
              <a:t>উত্তর সঠিক হয়েছে </a:t>
            </a:r>
            <a:endParaRPr lang="en-US" sz="3600" dirty="0">
              <a:solidFill>
                <a:prstClr val="black"/>
              </a:solidFill>
              <a:latin typeface="NikoshBAN" panose="02000000000000000000" pitchFamily="2" charset="0"/>
              <a:cs typeface="NikoshBAN" panose="02000000000000000000" pitchFamily="2" charset="0"/>
            </a:endParaRPr>
          </a:p>
        </p:txBody>
      </p:sp>
      <p:sp>
        <p:nvSpPr>
          <p:cNvPr id="22" name="Rectangle 21"/>
          <p:cNvSpPr/>
          <p:nvPr/>
        </p:nvSpPr>
        <p:spPr>
          <a:xfrm>
            <a:off x="595934" y="349434"/>
            <a:ext cx="10419069" cy="830997"/>
          </a:xfrm>
          <a:prstGeom prst="rect">
            <a:avLst/>
          </a:prstGeom>
        </p:spPr>
        <p:txBody>
          <a:bodyPr wrap="square">
            <a:spAutoFit/>
          </a:bodyPr>
          <a:lstStyle/>
          <a:p>
            <a:r>
              <a:rPr lang="bn-IN" sz="4800" b="1" u="sng" dirty="0">
                <a:solidFill>
                  <a:schemeClr val="accent2">
                    <a:lumMod val="50000"/>
                  </a:schemeClr>
                </a:solidFill>
                <a:latin typeface="NikoshBAN" panose="02000000000000000000" pitchFamily="2" charset="0"/>
                <a:cs typeface="NikoshBAN" panose="02000000000000000000" pitchFamily="2" charset="0"/>
              </a:rPr>
              <a:t>অ্যাকশন বাটন ব্যবহার করে নিচের </a:t>
            </a:r>
            <a:r>
              <a:rPr lang="bn-IN" sz="4800" b="1" u="sng" dirty="0" smtClean="0">
                <a:solidFill>
                  <a:schemeClr val="accent2">
                    <a:lumMod val="50000"/>
                  </a:schemeClr>
                </a:solidFill>
                <a:latin typeface="NikoshBAN" panose="02000000000000000000" pitchFamily="2" charset="0"/>
                <a:cs typeface="NikoshBAN" panose="02000000000000000000" pitchFamily="2" charset="0"/>
              </a:rPr>
              <a:t>প্রশ্নের  উত্তর দাও   </a:t>
            </a:r>
            <a:endParaRPr lang="en-US" sz="4800" b="1" u="sng" dirty="0">
              <a:solidFill>
                <a:schemeClr val="accent2">
                  <a:lumMod val="50000"/>
                </a:schemeClr>
              </a:solidFill>
              <a:latin typeface="NikoshBAN" panose="02000000000000000000" pitchFamily="2" charset="0"/>
              <a:cs typeface="NikoshBAN" panose="02000000000000000000" pitchFamily="2" charset="0"/>
            </a:endParaRPr>
          </a:p>
        </p:txBody>
      </p:sp>
      <p:sp>
        <p:nvSpPr>
          <p:cNvPr id="24" name="Rectangle 23"/>
          <p:cNvSpPr/>
          <p:nvPr/>
        </p:nvSpPr>
        <p:spPr>
          <a:xfrm>
            <a:off x="333806" y="1429952"/>
            <a:ext cx="10541668" cy="1446550"/>
          </a:xfrm>
          <a:prstGeom prst="rect">
            <a:avLst/>
          </a:prstGeom>
        </p:spPr>
        <p:txBody>
          <a:bodyPr wrap="none">
            <a:spAutoFit/>
          </a:bodyPr>
          <a:lstStyle/>
          <a:p>
            <a:pPr marL="457200" indent="-457200">
              <a:buFont typeface="Wingdings" panose="05000000000000000000" pitchFamily="2" charset="2"/>
              <a:buChar char="v"/>
            </a:pPr>
            <a:r>
              <a:rPr lang="bn-IN" sz="4400" dirty="0" smtClean="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উদ্দীপকের হাসপাতালের পরিবেশের সাথে ‘রাঁচি ভ্রমণ’-এর</a:t>
            </a:r>
            <a:endParaRPr lang="en-US" sz="4400" dirty="0" smtClean="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endParaRPr>
          </a:p>
          <a:p>
            <a:r>
              <a:rPr lang="bn-IN" sz="4400" dirty="0" smtClean="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a:t>
            </a:r>
            <a:r>
              <a:rPr lang="en-US" sz="4400" dirty="0" smtClean="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Mental Hospital</a:t>
            </a:r>
            <a:r>
              <a:rPr lang="bn-IN" sz="4400" dirty="0" smtClean="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এর বৈসাদৃশ্য -</a:t>
            </a:r>
            <a:endParaRPr lang="en-US" sz="44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endParaRPr>
          </a:p>
        </p:txBody>
      </p:sp>
      <p:sp>
        <p:nvSpPr>
          <p:cNvPr id="62" name="TextBox 61"/>
          <p:cNvSpPr txBox="1"/>
          <p:nvPr/>
        </p:nvSpPr>
        <p:spPr>
          <a:xfrm>
            <a:off x="9162769" y="2359917"/>
            <a:ext cx="2580948" cy="646331"/>
          </a:xfrm>
          <a:prstGeom prst="rect">
            <a:avLst/>
          </a:prstGeom>
          <a:blipFill>
            <a:blip r:embed="rId8"/>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smtClean="0">
                <a:solidFill>
                  <a:prstClr val="black"/>
                </a:solidFill>
                <a:latin typeface="NikoshBAN" panose="02000000000000000000" pitchFamily="2" charset="0"/>
                <a:cs typeface="NikoshBAN" panose="02000000000000000000" pitchFamily="2" charset="0"/>
              </a:rPr>
              <a:t>আবার চেষ্টা কর </a:t>
            </a:r>
            <a:endParaRPr lang="en-US" sz="3600" dirty="0">
              <a:solidFill>
                <a:prstClr val="black"/>
              </a:solidFill>
              <a:latin typeface="NikoshBAN" panose="02000000000000000000" pitchFamily="2" charset="0"/>
              <a:cs typeface="NikoshBAN" panose="02000000000000000000" pitchFamily="2" charset="0"/>
            </a:endParaRPr>
          </a:p>
        </p:txBody>
      </p:sp>
      <p:sp>
        <p:nvSpPr>
          <p:cNvPr id="23" name="Rectangle 22"/>
          <p:cNvSpPr/>
          <p:nvPr/>
        </p:nvSpPr>
        <p:spPr>
          <a:xfrm>
            <a:off x="765222" y="4928527"/>
            <a:ext cx="4533613" cy="769441"/>
          </a:xfrm>
          <a:prstGeom prst="rect">
            <a:avLst/>
          </a:prstGeom>
        </p:spPr>
        <p:txBody>
          <a:bodyPr wrap="none">
            <a:spAutoFit/>
          </a:bodyPr>
          <a:lstStyle/>
          <a:p>
            <a:pPr marL="457200" indent="-457200">
              <a:buFont typeface="Wingdings" panose="05000000000000000000" pitchFamily="2" charset="2"/>
              <a:buChar char="§"/>
            </a:pPr>
            <a:r>
              <a:rPr lang="bn-IN" sz="4400" b="1" dirty="0" smtClean="0">
                <a:ln w="0"/>
                <a:solidFill>
                  <a:schemeClr val="accent2">
                    <a:lumMod val="50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নিচের কোনটি সঠিক ?</a:t>
            </a:r>
            <a:endParaRPr lang="en-US" sz="4400" b="1" dirty="0">
              <a:ln w="0"/>
              <a:solidFill>
                <a:schemeClr val="accent2">
                  <a:lumMod val="50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583786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 calcmode="lin" valueType="num">
                                      <p:cBhvr>
                                        <p:cTn id="7" dur="5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6">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 calcmode="lin" valueType="num">
                                      <p:cBhvr>
                                        <p:cTn id="12" dur="500" fill="hold"/>
                                        <p:tgtEl>
                                          <p:spTgt spid="4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6">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6">
                                            <p:txEl>
                                              <p:pRg st="2" end="2"/>
                                            </p:txEl>
                                          </p:spTgt>
                                        </p:tgtEl>
                                        <p:attrNameLst>
                                          <p:attrName>style.visibility</p:attrName>
                                        </p:attrNameLst>
                                      </p:cBhvr>
                                      <p:to>
                                        <p:strVal val="visible"/>
                                      </p:to>
                                    </p:set>
                                    <p:anim calcmode="lin" valueType="num">
                                      <p:cBhvr>
                                        <p:cTn id="17" dur="500" fill="hold"/>
                                        <p:tgtEl>
                                          <p:spTgt spid="4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6">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7">
                                            <p:bg/>
                                          </p:spTgt>
                                        </p:tgtEl>
                                        <p:attrNameLst>
                                          <p:attrName>style.visibility</p:attrName>
                                        </p:attrNameLst>
                                      </p:cBhvr>
                                      <p:to>
                                        <p:strVal val="visible"/>
                                      </p:to>
                                    </p:set>
                                    <p:anim calcmode="lin" valueType="num">
                                      <p:cBhvr>
                                        <p:cTn id="22" dur="500" fill="hold"/>
                                        <p:tgtEl>
                                          <p:spTgt spid="67">
                                            <p:bg/>
                                          </p:spTgt>
                                        </p:tgtEl>
                                        <p:attrNameLst>
                                          <p:attrName>ppt_w</p:attrName>
                                        </p:attrNameLst>
                                      </p:cBhvr>
                                      <p:tavLst>
                                        <p:tav tm="0">
                                          <p:val>
                                            <p:fltVal val="0"/>
                                          </p:val>
                                        </p:tav>
                                        <p:tav tm="100000">
                                          <p:val>
                                            <p:strVal val="#ppt_w"/>
                                          </p:val>
                                        </p:tav>
                                      </p:tavLst>
                                    </p:anim>
                                    <p:anim calcmode="lin" valueType="num">
                                      <p:cBhvr>
                                        <p:cTn id="23" dur="500" fill="hold"/>
                                        <p:tgtEl>
                                          <p:spTgt spid="67">
                                            <p:bg/>
                                          </p:spTgt>
                                        </p:tgtEl>
                                        <p:attrNameLst>
                                          <p:attrName>ppt_h</p:attrName>
                                        </p:attrNameLst>
                                      </p:cBhvr>
                                      <p:tavLst>
                                        <p:tav tm="0">
                                          <p:val>
                                            <p:fltVal val="0"/>
                                          </p:val>
                                        </p:tav>
                                        <p:tav tm="100000">
                                          <p:val>
                                            <p:strVal val="#ppt_h"/>
                                          </p:val>
                                        </p:tav>
                                      </p:tavLst>
                                    </p:anim>
                                    <p:animEffect transition="in" filter="fade">
                                      <p:cBhvr>
                                        <p:cTn id="24" dur="500"/>
                                        <p:tgtEl>
                                          <p:spTgt spid="67">
                                            <p:bg/>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7">
                                            <p:txEl>
                                              <p:pRg st="0" end="0"/>
                                            </p:txEl>
                                          </p:spTgt>
                                        </p:tgtEl>
                                        <p:attrNameLst>
                                          <p:attrName>style.visibility</p:attrName>
                                        </p:attrNameLst>
                                      </p:cBhvr>
                                      <p:to>
                                        <p:strVal val="visible"/>
                                      </p:to>
                                    </p:set>
                                    <p:anim calcmode="lin" valueType="num">
                                      <p:cBhvr>
                                        <p:cTn id="27" dur="500" fill="hold"/>
                                        <p:tgtEl>
                                          <p:spTgt spid="67">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7">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67">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8">
                                            <p:bg/>
                                          </p:spTgt>
                                        </p:tgtEl>
                                        <p:attrNameLst>
                                          <p:attrName>style.visibility</p:attrName>
                                        </p:attrNameLst>
                                      </p:cBhvr>
                                      <p:to>
                                        <p:strVal val="visible"/>
                                      </p:to>
                                    </p:set>
                                    <p:anim calcmode="lin" valueType="num">
                                      <p:cBhvr>
                                        <p:cTn id="32" dur="500" fill="hold"/>
                                        <p:tgtEl>
                                          <p:spTgt spid="68">
                                            <p:bg/>
                                          </p:spTgt>
                                        </p:tgtEl>
                                        <p:attrNameLst>
                                          <p:attrName>ppt_w</p:attrName>
                                        </p:attrNameLst>
                                      </p:cBhvr>
                                      <p:tavLst>
                                        <p:tav tm="0">
                                          <p:val>
                                            <p:fltVal val="0"/>
                                          </p:val>
                                        </p:tav>
                                        <p:tav tm="100000">
                                          <p:val>
                                            <p:strVal val="#ppt_w"/>
                                          </p:val>
                                        </p:tav>
                                      </p:tavLst>
                                    </p:anim>
                                    <p:anim calcmode="lin" valueType="num">
                                      <p:cBhvr>
                                        <p:cTn id="33" dur="500" fill="hold"/>
                                        <p:tgtEl>
                                          <p:spTgt spid="68">
                                            <p:bg/>
                                          </p:spTgt>
                                        </p:tgtEl>
                                        <p:attrNameLst>
                                          <p:attrName>ppt_h</p:attrName>
                                        </p:attrNameLst>
                                      </p:cBhvr>
                                      <p:tavLst>
                                        <p:tav tm="0">
                                          <p:val>
                                            <p:fltVal val="0"/>
                                          </p:val>
                                        </p:tav>
                                        <p:tav tm="100000">
                                          <p:val>
                                            <p:strVal val="#ppt_h"/>
                                          </p:val>
                                        </p:tav>
                                      </p:tavLst>
                                    </p:anim>
                                    <p:animEffect transition="in" filter="fade">
                                      <p:cBhvr>
                                        <p:cTn id="34" dur="500"/>
                                        <p:tgtEl>
                                          <p:spTgt spid="68">
                                            <p:bg/>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8">
                                            <p:txEl>
                                              <p:pRg st="0" end="0"/>
                                            </p:txEl>
                                          </p:spTgt>
                                        </p:tgtEl>
                                        <p:attrNameLst>
                                          <p:attrName>style.visibility</p:attrName>
                                        </p:attrNameLst>
                                      </p:cBhvr>
                                      <p:to>
                                        <p:strVal val="visible"/>
                                      </p:to>
                                    </p:set>
                                    <p:anim calcmode="lin" valueType="num">
                                      <p:cBhvr>
                                        <p:cTn id="37" dur="500" fill="hold"/>
                                        <p:tgtEl>
                                          <p:spTgt spid="68">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68">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68">
                                            <p:txEl>
                                              <p:pRg st="0" end="0"/>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9">
                                            <p:bg/>
                                          </p:spTgt>
                                        </p:tgtEl>
                                        <p:attrNameLst>
                                          <p:attrName>style.visibility</p:attrName>
                                        </p:attrNameLst>
                                      </p:cBhvr>
                                      <p:to>
                                        <p:strVal val="visible"/>
                                      </p:to>
                                    </p:set>
                                    <p:anim calcmode="lin" valueType="num">
                                      <p:cBhvr>
                                        <p:cTn id="42" dur="500" fill="hold"/>
                                        <p:tgtEl>
                                          <p:spTgt spid="69">
                                            <p:bg/>
                                          </p:spTgt>
                                        </p:tgtEl>
                                        <p:attrNameLst>
                                          <p:attrName>ppt_w</p:attrName>
                                        </p:attrNameLst>
                                      </p:cBhvr>
                                      <p:tavLst>
                                        <p:tav tm="0">
                                          <p:val>
                                            <p:fltVal val="0"/>
                                          </p:val>
                                        </p:tav>
                                        <p:tav tm="100000">
                                          <p:val>
                                            <p:strVal val="#ppt_w"/>
                                          </p:val>
                                        </p:tav>
                                      </p:tavLst>
                                    </p:anim>
                                    <p:anim calcmode="lin" valueType="num">
                                      <p:cBhvr>
                                        <p:cTn id="43" dur="500" fill="hold"/>
                                        <p:tgtEl>
                                          <p:spTgt spid="69">
                                            <p:bg/>
                                          </p:spTgt>
                                        </p:tgtEl>
                                        <p:attrNameLst>
                                          <p:attrName>ppt_h</p:attrName>
                                        </p:attrNameLst>
                                      </p:cBhvr>
                                      <p:tavLst>
                                        <p:tav tm="0">
                                          <p:val>
                                            <p:fltVal val="0"/>
                                          </p:val>
                                        </p:tav>
                                        <p:tav tm="100000">
                                          <p:val>
                                            <p:strVal val="#ppt_h"/>
                                          </p:val>
                                        </p:tav>
                                      </p:tavLst>
                                    </p:anim>
                                    <p:animEffect transition="in" filter="fade">
                                      <p:cBhvr>
                                        <p:cTn id="44" dur="500"/>
                                        <p:tgtEl>
                                          <p:spTgt spid="69">
                                            <p:bg/>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9">
                                            <p:txEl>
                                              <p:pRg st="0" end="0"/>
                                            </p:txEl>
                                          </p:spTgt>
                                        </p:tgtEl>
                                        <p:attrNameLst>
                                          <p:attrName>style.visibility</p:attrName>
                                        </p:attrNameLst>
                                      </p:cBhvr>
                                      <p:to>
                                        <p:strVal val="visible"/>
                                      </p:to>
                                    </p:set>
                                    <p:anim calcmode="lin" valueType="num">
                                      <p:cBhvr>
                                        <p:cTn id="47" dur="500" fill="hold"/>
                                        <p:tgtEl>
                                          <p:spTgt spid="69">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69">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69">
                                            <p:txEl>
                                              <p:pRg st="0" end="0"/>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0">
                                            <p:bg/>
                                          </p:spTgt>
                                        </p:tgtEl>
                                        <p:attrNameLst>
                                          <p:attrName>style.visibility</p:attrName>
                                        </p:attrNameLst>
                                      </p:cBhvr>
                                      <p:to>
                                        <p:strVal val="visible"/>
                                      </p:to>
                                    </p:set>
                                    <p:anim calcmode="lin" valueType="num">
                                      <p:cBhvr>
                                        <p:cTn id="52" dur="500" fill="hold"/>
                                        <p:tgtEl>
                                          <p:spTgt spid="70">
                                            <p:bg/>
                                          </p:spTgt>
                                        </p:tgtEl>
                                        <p:attrNameLst>
                                          <p:attrName>ppt_w</p:attrName>
                                        </p:attrNameLst>
                                      </p:cBhvr>
                                      <p:tavLst>
                                        <p:tav tm="0">
                                          <p:val>
                                            <p:fltVal val="0"/>
                                          </p:val>
                                        </p:tav>
                                        <p:tav tm="100000">
                                          <p:val>
                                            <p:strVal val="#ppt_w"/>
                                          </p:val>
                                        </p:tav>
                                      </p:tavLst>
                                    </p:anim>
                                    <p:anim calcmode="lin" valueType="num">
                                      <p:cBhvr>
                                        <p:cTn id="53" dur="500" fill="hold"/>
                                        <p:tgtEl>
                                          <p:spTgt spid="70">
                                            <p:bg/>
                                          </p:spTgt>
                                        </p:tgtEl>
                                        <p:attrNameLst>
                                          <p:attrName>ppt_h</p:attrName>
                                        </p:attrNameLst>
                                      </p:cBhvr>
                                      <p:tavLst>
                                        <p:tav tm="0">
                                          <p:val>
                                            <p:fltVal val="0"/>
                                          </p:val>
                                        </p:tav>
                                        <p:tav tm="100000">
                                          <p:val>
                                            <p:strVal val="#ppt_h"/>
                                          </p:val>
                                        </p:tav>
                                      </p:tavLst>
                                    </p:anim>
                                    <p:animEffect transition="in" filter="fade">
                                      <p:cBhvr>
                                        <p:cTn id="54" dur="500"/>
                                        <p:tgtEl>
                                          <p:spTgt spid="70">
                                            <p:bg/>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70">
                                            <p:txEl>
                                              <p:pRg st="0" end="0"/>
                                            </p:txEl>
                                          </p:spTgt>
                                        </p:tgtEl>
                                        <p:attrNameLst>
                                          <p:attrName>style.visibility</p:attrName>
                                        </p:attrNameLst>
                                      </p:cBhvr>
                                      <p:to>
                                        <p:strVal val="visible"/>
                                      </p:to>
                                    </p:set>
                                    <p:anim calcmode="lin" valueType="num">
                                      <p:cBhvr>
                                        <p:cTn id="57" dur="500" fill="hold"/>
                                        <p:tgtEl>
                                          <p:spTgt spid="70">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70">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70">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 calcmode="lin" valueType="num">
                                      <p:cBhvr>
                                        <p:cTn id="6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22">
                                            <p:txEl>
                                              <p:pRg st="0" end="0"/>
                                            </p:tx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 calcmode="lin" valueType="num">
                                      <p:cBhvr>
                                        <p:cTn id="67"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24">
                                            <p:txEl>
                                              <p:pRg st="0" end="0"/>
                                            </p:tx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 calcmode="lin" valueType="num">
                                      <p:cBhvr>
                                        <p:cTn id="72" dur="500" fill="hold"/>
                                        <p:tgtEl>
                                          <p:spTgt spid="24">
                                            <p:txEl>
                                              <p:pRg st="1" end="1"/>
                                            </p:txEl>
                                          </p:spTgt>
                                        </p:tgtEl>
                                        <p:attrNameLst>
                                          <p:attrName>ppt_w</p:attrName>
                                        </p:attrNameLst>
                                      </p:cBhvr>
                                      <p:tavLst>
                                        <p:tav tm="0">
                                          <p:val>
                                            <p:fltVal val="0"/>
                                          </p:val>
                                        </p:tav>
                                        <p:tav tm="100000">
                                          <p:val>
                                            <p:strVal val="#ppt_w"/>
                                          </p:val>
                                        </p:tav>
                                      </p:tavLst>
                                    </p:anim>
                                    <p:anim calcmode="lin" valueType="num">
                                      <p:cBhvr>
                                        <p:cTn id="73" dur="500" fill="hold"/>
                                        <p:tgtEl>
                                          <p:spTgt spid="24">
                                            <p:txEl>
                                              <p:pRg st="1" end="1"/>
                                            </p:txEl>
                                          </p:spTgt>
                                        </p:tgtEl>
                                        <p:attrNameLst>
                                          <p:attrName>ppt_h</p:attrName>
                                        </p:attrNameLst>
                                      </p:cBhvr>
                                      <p:tavLst>
                                        <p:tav tm="0">
                                          <p:val>
                                            <p:fltVal val="0"/>
                                          </p:val>
                                        </p:tav>
                                        <p:tav tm="100000">
                                          <p:val>
                                            <p:strVal val="#ppt_h"/>
                                          </p:val>
                                        </p:tav>
                                      </p:tavLst>
                                    </p:anim>
                                    <p:animEffect transition="in" filter="fade">
                                      <p:cBhvr>
                                        <p:cTn id="74" dur="500"/>
                                        <p:tgtEl>
                                          <p:spTgt spid="24">
                                            <p:txEl>
                                              <p:pRg st="1" end="1"/>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3">
                                            <p:txEl>
                                              <p:pRg st="0" end="0"/>
                                            </p:txEl>
                                          </p:spTgt>
                                        </p:tgtEl>
                                        <p:attrNameLst>
                                          <p:attrName>style.visibility</p:attrName>
                                        </p:attrNameLst>
                                      </p:cBhvr>
                                      <p:to>
                                        <p:strVal val="visible"/>
                                      </p:to>
                                    </p:set>
                                    <p:anim calcmode="lin" valueType="num">
                                      <p:cBhvr>
                                        <p:cTn id="77"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2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grpId="3" nodeType="clickEffect">
                                  <p:stCondLst>
                                    <p:cond delay="0"/>
                                  </p:stCondLst>
                                  <p:childTnLst>
                                    <p:set>
                                      <p:cBhvr>
                                        <p:cTn id="83" dur="1" fill="hold">
                                          <p:stCondLst>
                                            <p:cond delay="0"/>
                                          </p:stCondLst>
                                        </p:cTn>
                                        <p:tgtEl>
                                          <p:spTgt spid="62">
                                            <p:bg/>
                                          </p:spTgt>
                                        </p:tgtEl>
                                        <p:attrNameLst>
                                          <p:attrName>style.visibility</p:attrName>
                                        </p:attrNameLst>
                                      </p:cBhvr>
                                      <p:to>
                                        <p:strVal val="visible"/>
                                      </p:to>
                                    </p:set>
                                    <p:anim calcmode="lin" valueType="num">
                                      <p:cBhvr>
                                        <p:cTn id="84" dur="3000" fill="hold"/>
                                        <p:tgtEl>
                                          <p:spTgt spid="62">
                                            <p:bg/>
                                          </p:spTgt>
                                        </p:tgtEl>
                                        <p:attrNameLst>
                                          <p:attrName>ppt_w</p:attrName>
                                        </p:attrNameLst>
                                      </p:cBhvr>
                                      <p:tavLst>
                                        <p:tav tm="0">
                                          <p:val>
                                            <p:fltVal val="0"/>
                                          </p:val>
                                        </p:tav>
                                        <p:tav tm="100000">
                                          <p:val>
                                            <p:strVal val="#ppt_w"/>
                                          </p:val>
                                        </p:tav>
                                      </p:tavLst>
                                    </p:anim>
                                    <p:anim calcmode="lin" valueType="num">
                                      <p:cBhvr>
                                        <p:cTn id="85" dur="3000" fill="hold"/>
                                        <p:tgtEl>
                                          <p:spTgt spid="62">
                                            <p:bg/>
                                          </p:spTgt>
                                        </p:tgtEl>
                                        <p:attrNameLst>
                                          <p:attrName>ppt_h</p:attrName>
                                        </p:attrNameLst>
                                      </p:cBhvr>
                                      <p:tavLst>
                                        <p:tav tm="0">
                                          <p:val>
                                            <p:fltVal val="0"/>
                                          </p:val>
                                        </p:tav>
                                        <p:tav tm="100000">
                                          <p:val>
                                            <p:strVal val="#ppt_h"/>
                                          </p:val>
                                        </p:tav>
                                      </p:tavLst>
                                    </p:anim>
                                    <p:anim calcmode="lin" valueType="num">
                                      <p:cBhvr>
                                        <p:cTn id="86" dur="3000" fill="hold"/>
                                        <p:tgtEl>
                                          <p:spTgt spid="62">
                                            <p:bg/>
                                          </p:spTgt>
                                        </p:tgtEl>
                                        <p:attrNameLst>
                                          <p:attrName>style.rotation</p:attrName>
                                        </p:attrNameLst>
                                      </p:cBhvr>
                                      <p:tavLst>
                                        <p:tav tm="0">
                                          <p:val>
                                            <p:fltVal val="90"/>
                                          </p:val>
                                        </p:tav>
                                        <p:tav tm="100000">
                                          <p:val>
                                            <p:fltVal val="0"/>
                                          </p:val>
                                        </p:tav>
                                      </p:tavLst>
                                    </p:anim>
                                    <p:animEffect transition="in" filter="fade">
                                      <p:cBhvr>
                                        <p:cTn id="87" dur="3000"/>
                                        <p:tgtEl>
                                          <p:spTgt spid="62">
                                            <p:bg/>
                                          </p:spTgt>
                                        </p:tgtEl>
                                      </p:cBhvr>
                                    </p:animEffect>
                                  </p:childTnLst>
                                  <p:subTnLst>
                                    <p:set>
                                      <p:cBhvr override="childStyle">
                                        <p:cTn dur="1" fill="hold" display="0" masterRel="sameClick" afterEffect="1">
                                          <p:stCondLst>
                                            <p:cond evt="end" delay="0">
                                              <p:tn val="82"/>
                                            </p:cond>
                                          </p:stCondLst>
                                        </p:cTn>
                                        <p:tgtEl>
                                          <p:spTgt spid="62">
                                            <p:bg/>
                                          </p:spTgt>
                                        </p:tgtEl>
                                        <p:attrNameLst>
                                          <p:attrName>style.visibility</p:attrName>
                                        </p:attrNameLst>
                                      </p:cBhvr>
                                      <p:to>
                                        <p:strVal val="hidden"/>
                                      </p:to>
                                    </p:set>
                                    <p:audio>
                                      <p:cMediaNode>
                                        <p:cTn display="0" masterRel="sameClick">
                                          <p:stCondLst>
                                            <p:cond evt="begin" delay="0">
                                              <p:tn val="82"/>
                                            </p:cond>
                                          </p:stCondLst>
                                          <p:endCondLst>
                                            <p:cond evt="onStopAudio" delay="0">
                                              <p:tgtEl>
                                                <p:sldTgt/>
                                              </p:tgtEl>
                                            </p:cond>
                                          </p:endCondLst>
                                        </p:cTn>
                                        <p:tgtEl>
                                          <p:sndTgt r:embed="rId3" name="abar cesta koro.wav"/>
                                        </p:tgtEl>
                                      </p:cMediaNode>
                                    </p:audio>
                                  </p:subTnLst>
                                </p:cTn>
                              </p:par>
                              <p:par>
                                <p:cTn id="88" presetID="31" presetClass="entr" presetSubtype="0" fill="hold" grpId="3" nodeType="withEffect">
                                  <p:stCondLst>
                                    <p:cond delay="0"/>
                                  </p:stCondLst>
                                  <p:childTnLst>
                                    <p:set>
                                      <p:cBhvr>
                                        <p:cTn id="89" dur="1" fill="hold">
                                          <p:stCondLst>
                                            <p:cond delay="0"/>
                                          </p:stCondLst>
                                        </p:cTn>
                                        <p:tgtEl>
                                          <p:spTgt spid="62">
                                            <p:txEl>
                                              <p:pRg st="0" end="0"/>
                                            </p:txEl>
                                          </p:spTgt>
                                        </p:tgtEl>
                                        <p:attrNameLst>
                                          <p:attrName>style.visibility</p:attrName>
                                        </p:attrNameLst>
                                      </p:cBhvr>
                                      <p:to>
                                        <p:strVal val="visible"/>
                                      </p:to>
                                    </p:set>
                                    <p:anim calcmode="lin" valueType="num">
                                      <p:cBhvr>
                                        <p:cTn id="90" dur="3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91" dur="3000" fill="hold"/>
                                        <p:tgtEl>
                                          <p:spTgt spid="62">
                                            <p:txEl>
                                              <p:pRg st="0" end="0"/>
                                            </p:txEl>
                                          </p:spTgt>
                                        </p:tgtEl>
                                        <p:attrNameLst>
                                          <p:attrName>ppt_h</p:attrName>
                                        </p:attrNameLst>
                                      </p:cBhvr>
                                      <p:tavLst>
                                        <p:tav tm="0">
                                          <p:val>
                                            <p:fltVal val="0"/>
                                          </p:val>
                                        </p:tav>
                                        <p:tav tm="100000">
                                          <p:val>
                                            <p:strVal val="#ppt_h"/>
                                          </p:val>
                                        </p:tav>
                                      </p:tavLst>
                                    </p:anim>
                                    <p:anim calcmode="lin" valueType="num">
                                      <p:cBhvr>
                                        <p:cTn id="92" dur="3000" fill="hold"/>
                                        <p:tgtEl>
                                          <p:spTgt spid="62">
                                            <p:txEl>
                                              <p:pRg st="0" end="0"/>
                                            </p:txEl>
                                          </p:spTgt>
                                        </p:tgtEl>
                                        <p:attrNameLst>
                                          <p:attrName>style.rotation</p:attrName>
                                        </p:attrNameLst>
                                      </p:cBhvr>
                                      <p:tavLst>
                                        <p:tav tm="0">
                                          <p:val>
                                            <p:fltVal val="90"/>
                                          </p:val>
                                        </p:tav>
                                        <p:tav tm="100000">
                                          <p:val>
                                            <p:fltVal val="0"/>
                                          </p:val>
                                        </p:tav>
                                      </p:tavLst>
                                    </p:anim>
                                    <p:animEffect transition="in" filter="fade">
                                      <p:cBhvr>
                                        <p:cTn id="93" dur="3000"/>
                                        <p:tgtEl>
                                          <p:spTgt spid="62">
                                            <p:txEl>
                                              <p:pRg st="0" end="0"/>
                                            </p:txEl>
                                          </p:spTgt>
                                        </p:tgtEl>
                                      </p:cBhvr>
                                    </p:animEffect>
                                  </p:childTnLst>
                                  <p:subTnLst>
                                    <p:set>
                                      <p:cBhvr override="childStyle">
                                        <p:cTn dur="1" fill="hold" display="0" masterRel="sameClick" afterEffect="1">
                                          <p:stCondLst>
                                            <p:cond evt="end" delay="0">
                                              <p:tn val="88"/>
                                            </p:cond>
                                          </p:stCondLst>
                                        </p:cTn>
                                        <p:tgtEl>
                                          <p:spTgt spid="62">
                                            <p:txEl>
                                              <p:pRg st="0" end="0"/>
                                            </p:txEl>
                                          </p:spTgt>
                                        </p:tgtEl>
                                        <p:attrNameLst>
                                          <p:attrName>style.visibility</p:attrName>
                                        </p:attrNameLst>
                                      </p:cBhvr>
                                      <p:to>
                                        <p:strVal val="hidden"/>
                                      </p:to>
                                    </p:set>
                                    <p:audio>
                                      <p:cMediaNode>
                                        <p:cTn display="0" masterRel="sameClick">
                                          <p:stCondLst>
                                            <p:cond evt="begin" delay="0">
                                              <p:tn val="88"/>
                                            </p:cond>
                                          </p:stCondLst>
                                          <p:endCondLst>
                                            <p:cond evt="onStopAudio" delay="0">
                                              <p:tgtEl>
                                                <p:sldTgt/>
                                              </p:tgtEl>
                                            </p:cond>
                                          </p:endCondLst>
                                        </p:cTn>
                                        <p:tgtEl>
                                          <p:sndTgt r:embed="rId3" name="abar cesta koro.wav"/>
                                        </p:tgtEl>
                                      </p:cMediaNode>
                                    </p:audio>
                                  </p:sub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4" nodeType="clickEffect">
                                  <p:stCondLst>
                                    <p:cond delay="0"/>
                                  </p:stCondLst>
                                  <p:childTnLst>
                                    <p:set>
                                      <p:cBhvr>
                                        <p:cTn id="97" dur="1" fill="hold">
                                          <p:stCondLst>
                                            <p:cond delay="0"/>
                                          </p:stCondLst>
                                        </p:cTn>
                                        <p:tgtEl>
                                          <p:spTgt spid="62">
                                            <p:bg/>
                                          </p:spTgt>
                                        </p:tgtEl>
                                        <p:attrNameLst>
                                          <p:attrName>style.visibility</p:attrName>
                                        </p:attrNameLst>
                                      </p:cBhvr>
                                      <p:to>
                                        <p:strVal val="visible"/>
                                      </p:to>
                                    </p:set>
                                    <p:animEffect transition="in" filter="barn(inVertical)">
                                      <p:cBhvr>
                                        <p:cTn id="98" dur="3000"/>
                                        <p:tgtEl>
                                          <p:spTgt spid="62">
                                            <p:bg/>
                                          </p:spTgt>
                                        </p:tgtEl>
                                      </p:cBhvr>
                                    </p:animEffect>
                                  </p:childTnLst>
                                  <p:subTnLst>
                                    <p:set>
                                      <p:cBhvr override="childStyle">
                                        <p:cTn dur="1" fill="hold" display="0" masterRel="sameClick" afterEffect="1">
                                          <p:stCondLst>
                                            <p:cond evt="end" delay="0">
                                              <p:tn val="96"/>
                                            </p:cond>
                                          </p:stCondLst>
                                        </p:cTn>
                                        <p:tgtEl>
                                          <p:spTgt spid="62">
                                            <p:bg/>
                                          </p:spTgt>
                                        </p:tgtEl>
                                        <p:attrNameLst>
                                          <p:attrName>style.visibility</p:attrName>
                                        </p:attrNameLst>
                                      </p:cBhvr>
                                      <p:to>
                                        <p:strVal val="hidden"/>
                                      </p:to>
                                    </p:set>
                                    <p:audio>
                                      <p:cMediaNode>
                                        <p:cTn display="0" masterRel="sameClick">
                                          <p:stCondLst>
                                            <p:cond evt="begin" delay="0">
                                              <p:tn val="96"/>
                                            </p:cond>
                                          </p:stCondLst>
                                          <p:endCondLst>
                                            <p:cond evt="onStopAudio" delay="0">
                                              <p:tgtEl>
                                                <p:sldTgt/>
                                              </p:tgtEl>
                                            </p:cond>
                                          </p:endCondLst>
                                        </p:cTn>
                                        <p:tgtEl>
                                          <p:sndTgt r:embed="rId3" name="abar cesta koro.wav"/>
                                        </p:tgtEl>
                                      </p:cMediaNode>
                                    </p:audio>
                                  </p:subTnLst>
                                </p:cTn>
                              </p:par>
                              <p:par>
                                <p:cTn id="99" presetID="16" presetClass="entr" presetSubtype="21" fill="hold" grpId="4" nodeType="withEffect">
                                  <p:stCondLst>
                                    <p:cond delay="0"/>
                                  </p:stCondLst>
                                  <p:childTnLst>
                                    <p:set>
                                      <p:cBhvr>
                                        <p:cTn id="100" dur="1" fill="hold">
                                          <p:stCondLst>
                                            <p:cond delay="0"/>
                                          </p:stCondLst>
                                        </p:cTn>
                                        <p:tgtEl>
                                          <p:spTgt spid="62">
                                            <p:txEl>
                                              <p:pRg st="0" end="0"/>
                                            </p:txEl>
                                          </p:spTgt>
                                        </p:tgtEl>
                                        <p:attrNameLst>
                                          <p:attrName>style.visibility</p:attrName>
                                        </p:attrNameLst>
                                      </p:cBhvr>
                                      <p:to>
                                        <p:strVal val="visible"/>
                                      </p:to>
                                    </p:set>
                                    <p:animEffect transition="in" filter="barn(inVertical)">
                                      <p:cBhvr>
                                        <p:cTn id="101" dur="3000"/>
                                        <p:tgtEl>
                                          <p:spTgt spid="62">
                                            <p:txEl>
                                              <p:pRg st="0" end="0"/>
                                            </p:txEl>
                                          </p:spTgt>
                                        </p:tgtEl>
                                      </p:cBhvr>
                                    </p:animEffect>
                                  </p:childTnLst>
                                  <p:subTnLst>
                                    <p:set>
                                      <p:cBhvr override="childStyle">
                                        <p:cTn dur="1" fill="hold" display="0" masterRel="sameClick" afterEffect="1">
                                          <p:stCondLst>
                                            <p:cond evt="end" delay="0">
                                              <p:tn val="99"/>
                                            </p:cond>
                                          </p:stCondLst>
                                        </p:cTn>
                                        <p:tgtEl>
                                          <p:spTgt spid="62">
                                            <p:txEl>
                                              <p:pRg st="0" end="0"/>
                                            </p:txEl>
                                          </p:spTgt>
                                        </p:tgtEl>
                                        <p:attrNameLst>
                                          <p:attrName>style.visibility</p:attrName>
                                        </p:attrNameLst>
                                      </p:cBhvr>
                                      <p:to>
                                        <p:strVal val="hidden"/>
                                      </p:to>
                                    </p:set>
                                    <p:audio>
                                      <p:cMediaNode>
                                        <p:cTn display="0" masterRel="sameClick">
                                          <p:stCondLst>
                                            <p:cond evt="begin" delay="0">
                                              <p:tn val="99"/>
                                            </p:cond>
                                          </p:stCondLst>
                                          <p:endCondLst>
                                            <p:cond evt="onStopAudio" delay="0">
                                              <p:tgtEl>
                                                <p:sldTgt/>
                                              </p:tgtEl>
                                            </p:cond>
                                          </p:endCondLst>
                                        </p:cTn>
                                        <p:tgtEl>
                                          <p:sndTgt r:embed="rId3" name="abar cesta koro.wav"/>
                                        </p:tgtEl>
                                      </p:cMediaNode>
                                    </p:audio>
                                  </p:sub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5" nodeType="clickEffect">
                                  <p:stCondLst>
                                    <p:cond delay="0"/>
                                  </p:stCondLst>
                                  <p:childTnLst>
                                    <p:set>
                                      <p:cBhvr>
                                        <p:cTn id="105" dur="1" fill="hold">
                                          <p:stCondLst>
                                            <p:cond delay="0"/>
                                          </p:stCondLst>
                                        </p:cTn>
                                        <p:tgtEl>
                                          <p:spTgt spid="62">
                                            <p:bg/>
                                          </p:spTgt>
                                        </p:tgtEl>
                                        <p:attrNameLst>
                                          <p:attrName>style.visibility</p:attrName>
                                        </p:attrNameLst>
                                      </p:cBhvr>
                                      <p:to>
                                        <p:strVal val="visible"/>
                                      </p:to>
                                    </p:set>
                                    <p:anim calcmode="lin" valueType="num">
                                      <p:cBhvr>
                                        <p:cTn id="106" dur="3000" fill="hold"/>
                                        <p:tgtEl>
                                          <p:spTgt spid="62">
                                            <p:bg/>
                                          </p:spTgt>
                                        </p:tgtEl>
                                        <p:attrNameLst>
                                          <p:attrName>ppt_w</p:attrName>
                                        </p:attrNameLst>
                                      </p:cBhvr>
                                      <p:tavLst>
                                        <p:tav tm="0">
                                          <p:val>
                                            <p:fltVal val="0"/>
                                          </p:val>
                                        </p:tav>
                                        <p:tav tm="100000">
                                          <p:val>
                                            <p:strVal val="#ppt_w"/>
                                          </p:val>
                                        </p:tav>
                                      </p:tavLst>
                                    </p:anim>
                                    <p:anim calcmode="lin" valueType="num">
                                      <p:cBhvr>
                                        <p:cTn id="107" dur="3000" fill="hold"/>
                                        <p:tgtEl>
                                          <p:spTgt spid="62">
                                            <p:bg/>
                                          </p:spTgt>
                                        </p:tgtEl>
                                        <p:attrNameLst>
                                          <p:attrName>ppt_h</p:attrName>
                                        </p:attrNameLst>
                                      </p:cBhvr>
                                      <p:tavLst>
                                        <p:tav tm="0">
                                          <p:val>
                                            <p:fltVal val="0"/>
                                          </p:val>
                                        </p:tav>
                                        <p:tav tm="100000">
                                          <p:val>
                                            <p:strVal val="#ppt_h"/>
                                          </p:val>
                                        </p:tav>
                                      </p:tavLst>
                                    </p:anim>
                                    <p:animEffect transition="in" filter="fade">
                                      <p:cBhvr>
                                        <p:cTn id="108" dur="3000"/>
                                        <p:tgtEl>
                                          <p:spTgt spid="62">
                                            <p:bg/>
                                          </p:spTgt>
                                        </p:tgtEl>
                                      </p:cBhvr>
                                    </p:animEffect>
                                  </p:childTnLst>
                                  <p:subTnLst>
                                    <p:set>
                                      <p:cBhvr override="childStyle">
                                        <p:cTn dur="1" fill="hold" display="0" masterRel="sameClick" afterEffect="1">
                                          <p:stCondLst>
                                            <p:cond evt="end" delay="0">
                                              <p:tn val="104"/>
                                            </p:cond>
                                          </p:stCondLst>
                                        </p:cTn>
                                        <p:tgtEl>
                                          <p:spTgt spid="62">
                                            <p:bg/>
                                          </p:spTgt>
                                        </p:tgtEl>
                                        <p:attrNameLst>
                                          <p:attrName>style.visibility</p:attrName>
                                        </p:attrNameLst>
                                      </p:cBhvr>
                                      <p:to>
                                        <p:strVal val="hidden"/>
                                      </p:to>
                                    </p:set>
                                    <p:audio>
                                      <p:cMediaNode>
                                        <p:cTn display="0" masterRel="sameClick">
                                          <p:stCondLst>
                                            <p:cond evt="begin" delay="0">
                                              <p:tn val="104"/>
                                            </p:cond>
                                          </p:stCondLst>
                                          <p:endCondLst>
                                            <p:cond evt="onStopAudio" delay="0">
                                              <p:tgtEl>
                                                <p:sldTgt/>
                                              </p:tgtEl>
                                            </p:cond>
                                          </p:endCondLst>
                                        </p:cTn>
                                        <p:tgtEl>
                                          <p:sndTgt r:embed="rId3" name="abar cesta koro.wav"/>
                                        </p:tgtEl>
                                      </p:cMediaNode>
                                    </p:audio>
                                  </p:subTnLst>
                                </p:cTn>
                              </p:par>
                              <p:par>
                                <p:cTn id="109" presetID="53" presetClass="entr" presetSubtype="16" fill="hold" grpId="5" nodeType="withEffect">
                                  <p:stCondLst>
                                    <p:cond delay="0"/>
                                  </p:stCondLst>
                                  <p:childTnLst>
                                    <p:set>
                                      <p:cBhvr>
                                        <p:cTn id="110" dur="1" fill="hold">
                                          <p:stCondLst>
                                            <p:cond delay="0"/>
                                          </p:stCondLst>
                                        </p:cTn>
                                        <p:tgtEl>
                                          <p:spTgt spid="62">
                                            <p:txEl>
                                              <p:pRg st="0" end="0"/>
                                            </p:txEl>
                                          </p:spTgt>
                                        </p:tgtEl>
                                        <p:attrNameLst>
                                          <p:attrName>style.visibility</p:attrName>
                                        </p:attrNameLst>
                                      </p:cBhvr>
                                      <p:to>
                                        <p:strVal val="visible"/>
                                      </p:to>
                                    </p:set>
                                    <p:anim calcmode="lin" valueType="num">
                                      <p:cBhvr>
                                        <p:cTn id="111" dur="3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12" dur="300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13" dur="3000"/>
                                        <p:tgtEl>
                                          <p:spTgt spid="62">
                                            <p:txEl>
                                              <p:pRg st="0" end="0"/>
                                            </p:txEl>
                                          </p:spTgt>
                                        </p:tgtEl>
                                      </p:cBhvr>
                                    </p:animEffect>
                                  </p:childTnLst>
                                  <p:subTnLst>
                                    <p:set>
                                      <p:cBhvr override="childStyle">
                                        <p:cTn dur="1" fill="hold" display="0" masterRel="sameClick" afterEffect="1">
                                          <p:stCondLst>
                                            <p:cond evt="end" delay="0">
                                              <p:tn val="109"/>
                                            </p:cond>
                                          </p:stCondLst>
                                        </p:cTn>
                                        <p:tgtEl>
                                          <p:spTgt spid="62">
                                            <p:txEl>
                                              <p:pRg st="0" end="0"/>
                                            </p:txEl>
                                          </p:spTgt>
                                        </p:tgtEl>
                                        <p:attrNameLst>
                                          <p:attrName>style.visibility</p:attrName>
                                        </p:attrNameLst>
                                      </p:cBhvr>
                                      <p:to>
                                        <p:strVal val="hidden"/>
                                      </p:to>
                                    </p:set>
                                    <p:audio>
                                      <p:cMediaNode>
                                        <p:cTn display="0" masterRel="sameClick">
                                          <p:stCondLst>
                                            <p:cond evt="begin" delay="0">
                                              <p:tn val="109"/>
                                            </p:cond>
                                          </p:stCondLst>
                                          <p:endCondLst>
                                            <p:cond evt="onStopAudio" delay="0">
                                              <p:tgtEl>
                                                <p:sldTgt/>
                                              </p:tgtEl>
                                            </p:cond>
                                          </p:endCondLst>
                                        </p:cTn>
                                        <p:tgtEl>
                                          <p:sndTgt r:embed="rId3" name="abar cesta koro.wav"/>
                                        </p:tgtEl>
                                      </p:cMediaNode>
                                    </p:audio>
                                  </p:sub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grpId="1" nodeType="clickEffect">
                                  <p:stCondLst>
                                    <p:cond delay="0"/>
                                  </p:stCondLst>
                                  <p:childTnLst>
                                    <p:set>
                                      <p:cBhvr>
                                        <p:cTn id="117" dur="1" fill="hold">
                                          <p:stCondLst>
                                            <p:cond delay="0"/>
                                          </p:stCondLst>
                                        </p:cTn>
                                        <p:tgtEl>
                                          <p:spTgt spid="72">
                                            <p:bg/>
                                          </p:spTgt>
                                        </p:tgtEl>
                                        <p:attrNameLst>
                                          <p:attrName>style.visibility</p:attrName>
                                        </p:attrNameLst>
                                      </p:cBhvr>
                                      <p:to>
                                        <p:strVal val="visible"/>
                                      </p:to>
                                    </p:set>
                                    <p:anim calcmode="lin" valueType="num">
                                      <p:cBhvr>
                                        <p:cTn id="118" dur="5000" fill="hold"/>
                                        <p:tgtEl>
                                          <p:spTgt spid="72">
                                            <p:bg/>
                                          </p:spTgt>
                                        </p:tgtEl>
                                        <p:attrNameLst>
                                          <p:attrName>ppt_w</p:attrName>
                                        </p:attrNameLst>
                                      </p:cBhvr>
                                      <p:tavLst>
                                        <p:tav tm="0">
                                          <p:val>
                                            <p:fltVal val="0"/>
                                          </p:val>
                                        </p:tav>
                                        <p:tav tm="100000">
                                          <p:val>
                                            <p:strVal val="#ppt_w"/>
                                          </p:val>
                                        </p:tav>
                                      </p:tavLst>
                                    </p:anim>
                                    <p:anim calcmode="lin" valueType="num">
                                      <p:cBhvr>
                                        <p:cTn id="119" dur="5000" fill="hold"/>
                                        <p:tgtEl>
                                          <p:spTgt spid="72">
                                            <p:bg/>
                                          </p:spTgt>
                                        </p:tgtEl>
                                        <p:attrNameLst>
                                          <p:attrName>ppt_h</p:attrName>
                                        </p:attrNameLst>
                                      </p:cBhvr>
                                      <p:tavLst>
                                        <p:tav tm="0">
                                          <p:val>
                                            <p:fltVal val="0"/>
                                          </p:val>
                                        </p:tav>
                                        <p:tav tm="100000">
                                          <p:val>
                                            <p:strVal val="#ppt_h"/>
                                          </p:val>
                                        </p:tav>
                                      </p:tavLst>
                                    </p:anim>
                                    <p:anim calcmode="lin" valueType="num">
                                      <p:cBhvr>
                                        <p:cTn id="120" dur="5000" fill="hold"/>
                                        <p:tgtEl>
                                          <p:spTgt spid="72">
                                            <p:bg/>
                                          </p:spTgt>
                                        </p:tgtEl>
                                        <p:attrNameLst>
                                          <p:attrName>style.rotation</p:attrName>
                                        </p:attrNameLst>
                                      </p:cBhvr>
                                      <p:tavLst>
                                        <p:tav tm="0">
                                          <p:val>
                                            <p:fltVal val="90"/>
                                          </p:val>
                                        </p:tav>
                                        <p:tav tm="100000">
                                          <p:val>
                                            <p:fltVal val="0"/>
                                          </p:val>
                                        </p:tav>
                                      </p:tavLst>
                                    </p:anim>
                                    <p:animEffect transition="in" filter="fade">
                                      <p:cBhvr>
                                        <p:cTn id="121" dur="5000"/>
                                        <p:tgtEl>
                                          <p:spTgt spid="72">
                                            <p:bg/>
                                          </p:spTgt>
                                        </p:tgtEl>
                                      </p:cBhvr>
                                    </p:animEffect>
                                  </p:childTnLst>
                                  <p:subTnLst>
                                    <p:set>
                                      <p:cBhvr override="childStyle">
                                        <p:cTn dur="1" fill="hold" display="0" masterRel="sameClick" afterEffect="1">
                                          <p:stCondLst>
                                            <p:cond evt="end" delay="0">
                                              <p:tn val="116"/>
                                            </p:cond>
                                          </p:stCondLst>
                                        </p:cTn>
                                        <p:tgtEl>
                                          <p:spTgt spid="72">
                                            <p:bg/>
                                          </p:spTgt>
                                        </p:tgtEl>
                                        <p:attrNameLst>
                                          <p:attrName>style.visibility</p:attrName>
                                        </p:attrNameLst>
                                      </p:cBhvr>
                                      <p:to>
                                        <p:strVal val="hidden"/>
                                      </p:to>
                                    </p:set>
                                    <p:audio>
                                      <p:cMediaNode>
                                        <p:cTn display="0" masterRel="sameClick">
                                          <p:stCondLst>
                                            <p:cond evt="begin" delay="0">
                                              <p:tn val="116"/>
                                            </p:cond>
                                          </p:stCondLst>
                                          <p:endCondLst>
                                            <p:cond evt="onStopAudio" delay="0">
                                              <p:tgtEl>
                                                <p:sldTgt/>
                                              </p:tgtEl>
                                            </p:cond>
                                          </p:endCondLst>
                                        </p:cTn>
                                        <p:tgtEl>
                                          <p:sndTgt r:embed="rId4" name="uttor sothik hoyece.wav"/>
                                        </p:tgtEl>
                                      </p:cMediaNode>
                                    </p:audio>
                                  </p:subTnLst>
                                </p:cTn>
                              </p:par>
                              <p:par>
                                <p:cTn id="122" presetID="31" presetClass="entr" presetSubtype="0" fill="hold" grpId="1" nodeType="withEffect">
                                  <p:stCondLst>
                                    <p:cond delay="0"/>
                                  </p:stCondLst>
                                  <p:childTnLst>
                                    <p:set>
                                      <p:cBhvr>
                                        <p:cTn id="123" dur="1" fill="hold">
                                          <p:stCondLst>
                                            <p:cond delay="0"/>
                                          </p:stCondLst>
                                        </p:cTn>
                                        <p:tgtEl>
                                          <p:spTgt spid="72">
                                            <p:txEl>
                                              <p:pRg st="0" end="0"/>
                                            </p:txEl>
                                          </p:spTgt>
                                        </p:tgtEl>
                                        <p:attrNameLst>
                                          <p:attrName>style.visibility</p:attrName>
                                        </p:attrNameLst>
                                      </p:cBhvr>
                                      <p:to>
                                        <p:strVal val="visible"/>
                                      </p:to>
                                    </p:set>
                                    <p:anim calcmode="lin" valueType="num">
                                      <p:cBhvr>
                                        <p:cTn id="124" dur="5000" fill="hold"/>
                                        <p:tgtEl>
                                          <p:spTgt spid="72">
                                            <p:txEl>
                                              <p:pRg st="0" end="0"/>
                                            </p:txEl>
                                          </p:spTgt>
                                        </p:tgtEl>
                                        <p:attrNameLst>
                                          <p:attrName>ppt_w</p:attrName>
                                        </p:attrNameLst>
                                      </p:cBhvr>
                                      <p:tavLst>
                                        <p:tav tm="0">
                                          <p:val>
                                            <p:fltVal val="0"/>
                                          </p:val>
                                        </p:tav>
                                        <p:tav tm="100000">
                                          <p:val>
                                            <p:strVal val="#ppt_w"/>
                                          </p:val>
                                        </p:tav>
                                      </p:tavLst>
                                    </p:anim>
                                    <p:anim calcmode="lin" valueType="num">
                                      <p:cBhvr>
                                        <p:cTn id="125" dur="5000" fill="hold"/>
                                        <p:tgtEl>
                                          <p:spTgt spid="72">
                                            <p:txEl>
                                              <p:pRg st="0" end="0"/>
                                            </p:txEl>
                                          </p:spTgt>
                                        </p:tgtEl>
                                        <p:attrNameLst>
                                          <p:attrName>ppt_h</p:attrName>
                                        </p:attrNameLst>
                                      </p:cBhvr>
                                      <p:tavLst>
                                        <p:tav tm="0">
                                          <p:val>
                                            <p:fltVal val="0"/>
                                          </p:val>
                                        </p:tav>
                                        <p:tav tm="100000">
                                          <p:val>
                                            <p:strVal val="#ppt_h"/>
                                          </p:val>
                                        </p:tav>
                                      </p:tavLst>
                                    </p:anim>
                                    <p:anim calcmode="lin" valueType="num">
                                      <p:cBhvr>
                                        <p:cTn id="126" dur="5000" fill="hold"/>
                                        <p:tgtEl>
                                          <p:spTgt spid="72">
                                            <p:txEl>
                                              <p:pRg st="0" end="0"/>
                                            </p:txEl>
                                          </p:spTgt>
                                        </p:tgtEl>
                                        <p:attrNameLst>
                                          <p:attrName>style.rotation</p:attrName>
                                        </p:attrNameLst>
                                      </p:cBhvr>
                                      <p:tavLst>
                                        <p:tav tm="0">
                                          <p:val>
                                            <p:fltVal val="90"/>
                                          </p:val>
                                        </p:tav>
                                        <p:tav tm="100000">
                                          <p:val>
                                            <p:fltVal val="0"/>
                                          </p:val>
                                        </p:tav>
                                      </p:tavLst>
                                    </p:anim>
                                    <p:animEffect transition="in" filter="fade">
                                      <p:cBhvr>
                                        <p:cTn id="127" dur="5000"/>
                                        <p:tgtEl>
                                          <p:spTgt spid="72">
                                            <p:txEl>
                                              <p:pRg st="0" end="0"/>
                                            </p:txEl>
                                          </p:spTgt>
                                        </p:tgtEl>
                                      </p:cBhvr>
                                    </p:animEffect>
                                  </p:childTnLst>
                                  <p:subTnLst>
                                    <p:set>
                                      <p:cBhvr override="childStyle">
                                        <p:cTn dur="1" fill="hold" display="0" masterRel="sameClick" afterEffect="1">
                                          <p:stCondLst>
                                            <p:cond evt="end" delay="0">
                                              <p:tn val="122"/>
                                            </p:cond>
                                          </p:stCondLst>
                                        </p:cTn>
                                        <p:tgtEl>
                                          <p:spTgt spid="72">
                                            <p:txEl>
                                              <p:pRg st="0" end="0"/>
                                            </p:txEl>
                                          </p:spTgt>
                                        </p:tgtEl>
                                        <p:attrNameLst>
                                          <p:attrName>style.visibility</p:attrName>
                                        </p:attrNameLst>
                                      </p:cBhvr>
                                      <p:to>
                                        <p:strVal val="hidden"/>
                                      </p:to>
                                    </p:set>
                                    <p:audio>
                                      <p:cMediaNode>
                                        <p:cTn display="0" masterRel="sameClick">
                                          <p:stCondLst>
                                            <p:cond evt="begin" delay="0">
                                              <p:tn val="122"/>
                                            </p:cond>
                                          </p:stCondLst>
                                          <p:endCondLst>
                                            <p:cond evt="onStopAudio" delay="0">
                                              <p:tgtEl>
                                                <p:sldTgt/>
                                              </p:tgtEl>
                                            </p:cond>
                                          </p:endCondLst>
                                        </p:cTn>
                                        <p:tgtEl>
                                          <p:sndTgt r:embed="rId4" name="uttor sothik hoye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8" restart="whenNotActive" fill="hold" evtFilter="cancelBubble" nodeType="interactiveSeq">
                <p:stCondLst>
                  <p:cond evt="onClick" delay="0">
                    <p:tgtEl>
                      <p:spTgt spid="69"/>
                    </p:tgtEl>
                  </p:cond>
                </p:stCondLst>
                <p:endSync evt="end" delay="0">
                  <p:rtn val="all"/>
                </p:endSync>
                <p:childTnLst>
                  <p:par>
                    <p:cTn id="129" fill="hold">
                      <p:stCondLst>
                        <p:cond delay="0"/>
                      </p:stCondLst>
                      <p:childTnLst>
                        <p:par>
                          <p:cTn id="130" fill="hold">
                            <p:stCondLst>
                              <p:cond delay="0"/>
                            </p:stCondLst>
                            <p:childTnLst>
                              <p:par>
                                <p:cTn id="131" presetID="53" presetClass="entr" presetSubtype="16" fill="hold" grpId="0" nodeType="withEffect">
                                  <p:stCondLst>
                                    <p:cond delay="300"/>
                                  </p:stCondLst>
                                  <p:childTnLst>
                                    <p:set>
                                      <p:cBhvr>
                                        <p:cTn id="132" dur="1" fill="hold">
                                          <p:stCondLst>
                                            <p:cond delay="0"/>
                                          </p:stCondLst>
                                        </p:cTn>
                                        <p:tgtEl>
                                          <p:spTgt spid="62">
                                            <p:bg/>
                                          </p:spTgt>
                                        </p:tgtEl>
                                        <p:attrNameLst>
                                          <p:attrName>style.visibility</p:attrName>
                                        </p:attrNameLst>
                                      </p:cBhvr>
                                      <p:to>
                                        <p:strVal val="visible"/>
                                      </p:to>
                                    </p:set>
                                    <p:anim calcmode="lin" valueType="num">
                                      <p:cBhvr>
                                        <p:cTn id="133" dur="3000" fill="hold"/>
                                        <p:tgtEl>
                                          <p:spTgt spid="62">
                                            <p:bg/>
                                          </p:spTgt>
                                        </p:tgtEl>
                                        <p:attrNameLst>
                                          <p:attrName>ppt_w</p:attrName>
                                        </p:attrNameLst>
                                      </p:cBhvr>
                                      <p:tavLst>
                                        <p:tav tm="0">
                                          <p:val>
                                            <p:fltVal val="0"/>
                                          </p:val>
                                        </p:tav>
                                        <p:tav tm="100000">
                                          <p:val>
                                            <p:strVal val="#ppt_w"/>
                                          </p:val>
                                        </p:tav>
                                      </p:tavLst>
                                    </p:anim>
                                    <p:anim calcmode="lin" valueType="num">
                                      <p:cBhvr>
                                        <p:cTn id="134" dur="3000" fill="hold"/>
                                        <p:tgtEl>
                                          <p:spTgt spid="62">
                                            <p:bg/>
                                          </p:spTgt>
                                        </p:tgtEl>
                                        <p:attrNameLst>
                                          <p:attrName>ppt_h</p:attrName>
                                        </p:attrNameLst>
                                      </p:cBhvr>
                                      <p:tavLst>
                                        <p:tav tm="0">
                                          <p:val>
                                            <p:fltVal val="0"/>
                                          </p:val>
                                        </p:tav>
                                        <p:tav tm="100000">
                                          <p:val>
                                            <p:strVal val="#ppt_h"/>
                                          </p:val>
                                        </p:tav>
                                      </p:tavLst>
                                    </p:anim>
                                    <p:animEffect transition="in" filter="fade">
                                      <p:cBhvr>
                                        <p:cTn id="135" dur="3000"/>
                                        <p:tgtEl>
                                          <p:spTgt spid="62">
                                            <p:bg/>
                                          </p:spTgt>
                                        </p:tgtEl>
                                      </p:cBhvr>
                                    </p:animEffect>
                                  </p:childTnLst>
                                  <p:subTnLst>
                                    <p:set>
                                      <p:cBhvr override="childStyle">
                                        <p:cTn dur="1" fill="hold" display="0" masterRel="sameClick" afterEffect="1">
                                          <p:stCondLst>
                                            <p:cond evt="end" delay="0">
                                              <p:tn val="131"/>
                                            </p:cond>
                                          </p:stCondLst>
                                        </p:cTn>
                                        <p:tgtEl>
                                          <p:spTgt spid="62">
                                            <p:bg/>
                                          </p:spTgt>
                                        </p:tgtEl>
                                        <p:attrNameLst>
                                          <p:attrName>style.visibility</p:attrName>
                                        </p:attrNameLst>
                                      </p:cBhvr>
                                      <p:to>
                                        <p:strVal val="hidden"/>
                                      </p:to>
                                    </p:set>
                                    <p:audio>
                                      <p:cMediaNode>
                                        <p:cTn display="0" masterRel="sameClick">
                                          <p:stCondLst>
                                            <p:cond evt="begin" delay="0">
                                              <p:tn val="131"/>
                                            </p:cond>
                                          </p:stCondLst>
                                          <p:endCondLst>
                                            <p:cond evt="onStopAudio" delay="0">
                                              <p:tgtEl>
                                                <p:sldTgt/>
                                              </p:tgtEl>
                                            </p:cond>
                                          </p:endCondLst>
                                        </p:cTn>
                                        <p:tgtEl>
                                          <p:sndTgt r:embed="rId3" name="abar cesta koro.wav"/>
                                        </p:tgtEl>
                                      </p:cMediaNode>
                                    </p:audio>
                                  </p:subTnLst>
                                </p:cTn>
                              </p:par>
                              <p:par>
                                <p:cTn id="136" presetID="53" presetClass="entr" presetSubtype="16" fill="hold" grpId="0" nodeType="withEffect">
                                  <p:stCondLst>
                                    <p:cond delay="0"/>
                                  </p:stCondLst>
                                  <p:childTnLst>
                                    <p:set>
                                      <p:cBhvr>
                                        <p:cTn id="137" dur="1" fill="hold">
                                          <p:stCondLst>
                                            <p:cond delay="0"/>
                                          </p:stCondLst>
                                        </p:cTn>
                                        <p:tgtEl>
                                          <p:spTgt spid="62">
                                            <p:txEl>
                                              <p:pRg st="0" end="0"/>
                                            </p:txEl>
                                          </p:spTgt>
                                        </p:tgtEl>
                                        <p:attrNameLst>
                                          <p:attrName>style.visibility</p:attrName>
                                        </p:attrNameLst>
                                      </p:cBhvr>
                                      <p:to>
                                        <p:strVal val="visible"/>
                                      </p:to>
                                    </p:set>
                                    <p:anim calcmode="lin" valueType="num">
                                      <p:cBhvr>
                                        <p:cTn id="138" dur="3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39" dur="300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40" dur="3000"/>
                                        <p:tgtEl>
                                          <p:spTgt spid="62">
                                            <p:txEl>
                                              <p:pRg st="0" end="0"/>
                                            </p:txEl>
                                          </p:spTgt>
                                        </p:tgtEl>
                                      </p:cBhvr>
                                    </p:animEffect>
                                  </p:childTnLst>
                                  <p:subTnLst>
                                    <p:set>
                                      <p:cBhvr override="childStyle">
                                        <p:cTn dur="1" fill="hold" display="0" masterRel="sameClick" afterEffect="1">
                                          <p:stCondLst>
                                            <p:cond evt="end" delay="0">
                                              <p:tn val="136"/>
                                            </p:cond>
                                          </p:stCondLst>
                                        </p:cTn>
                                        <p:tgtEl>
                                          <p:spTgt spid="62">
                                            <p:txEl>
                                              <p:pRg st="0" end="0"/>
                                            </p:txEl>
                                          </p:spTgt>
                                        </p:tgtEl>
                                        <p:attrNameLst>
                                          <p:attrName>style.visibility</p:attrName>
                                        </p:attrNameLst>
                                      </p:cBhvr>
                                      <p:to>
                                        <p:strVal val="hidden"/>
                                      </p:to>
                                    </p:set>
                                    <p:audio>
                                      <p:cMediaNode>
                                        <p:cTn display="0" masterRel="sameClick">
                                          <p:stCondLst>
                                            <p:cond evt="begin" delay="0">
                                              <p:tn val="136"/>
                                            </p:cond>
                                          </p:stCondLst>
                                          <p:endCondLst>
                                            <p:cond evt="onStopAudio" delay="0">
                                              <p:tgtEl>
                                                <p:sldTgt/>
                                              </p:tgtEl>
                                            </p:cond>
                                          </p:endCondLst>
                                        </p:cTn>
                                        <p:tgtEl>
                                          <p:sndTgt r:embed="rId3" name="abar cesta koro.wav"/>
                                        </p:tgtEl>
                                      </p:cMediaNode>
                                    </p:audio>
                                  </p:subTnLst>
                                </p:cTn>
                              </p:par>
                            </p:childTnLst>
                          </p:cTn>
                        </p:par>
                      </p:childTnLst>
                    </p:cTn>
                  </p:par>
                </p:childTnLst>
              </p:cTn>
              <p:nextCondLst>
                <p:cond evt="onClick" delay="0">
                  <p:tgtEl>
                    <p:spTgt spid="69"/>
                  </p:tgtEl>
                </p:cond>
              </p:nextCondLst>
            </p:seq>
            <p:seq concurrent="1" nextAc="seek">
              <p:cTn id="141" restart="whenNotActive" fill="hold" evtFilter="cancelBubble" nodeType="interactiveSeq">
                <p:stCondLst>
                  <p:cond evt="onClick" delay="0">
                    <p:tgtEl>
                      <p:spTgt spid="67"/>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grpId="1" nodeType="clickEffect">
                                  <p:stCondLst>
                                    <p:cond delay="0"/>
                                  </p:stCondLst>
                                  <p:childTnLst>
                                    <p:set>
                                      <p:cBhvr>
                                        <p:cTn id="145" dur="1" fill="hold">
                                          <p:stCondLst>
                                            <p:cond delay="0"/>
                                          </p:stCondLst>
                                        </p:cTn>
                                        <p:tgtEl>
                                          <p:spTgt spid="62">
                                            <p:bg/>
                                          </p:spTgt>
                                        </p:tgtEl>
                                        <p:attrNameLst>
                                          <p:attrName>style.visibility</p:attrName>
                                        </p:attrNameLst>
                                      </p:cBhvr>
                                      <p:to>
                                        <p:strVal val="visible"/>
                                      </p:to>
                                    </p:set>
                                    <p:animEffect transition="in" filter="fade">
                                      <p:cBhvr>
                                        <p:cTn id="146" dur="3000"/>
                                        <p:tgtEl>
                                          <p:spTgt spid="62">
                                            <p:bg/>
                                          </p:spTgt>
                                        </p:tgtEl>
                                      </p:cBhvr>
                                    </p:animEffect>
                                  </p:childTnLst>
                                  <p:subTnLst>
                                    <p:set>
                                      <p:cBhvr override="childStyle">
                                        <p:cTn dur="1" fill="hold" display="0" masterRel="sameClick" afterEffect="1">
                                          <p:stCondLst>
                                            <p:cond evt="end" delay="0">
                                              <p:tn val="144"/>
                                            </p:cond>
                                          </p:stCondLst>
                                        </p:cTn>
                                        <p:tgtEl>
                                          <p:spTgt spid="62">
                                            <p:bg/>
                                          </p:spTgt>
                                        </p:tgtEl>
                                        <p:attrNameLst>
                                          <p:attrName>style.visibility</p:attrName>
                                        </p:attrNameLst>
                                      </p:cBhvr>
                                      <p:to>
                                        <p:strVal val="hidden"/>
                                      </p:to>
                                    </p:set>
                                    <p:audio>
                                      <p:cMediaNode>
                                        <p:cTn display="0" masterRel="sameClick">
                                          <p:stCondLst>
                                            <p:cond evt="begin" delay="0">
                                              <p:tn val="144"/>
                                            </p:cond>
                                          </p:stCondLst>
                                          <p:endCondLst>
                                            <p:cond evt="onStopAudio" delay="0">
                                              <p:tgtEl>
                                                <p:sldTgt/>
                                              </p:tgtEl>
                                            </p:cond>
                                          </p:endCondLst>
                                        </p:cTn>
                                        <p:tgtEl>
                                          <p:sndTgt r:embed="rId3" name="abar cesta koro.wav"/>
                                        </p:tgtEl>
                                      </p:cMediaNode>
                                    </p:audio>
                                  </p:subTnLst>
                                </p:cTn>
                              </p:par>
                              <p:par>
                                <p:cTn id="147" presetID="10" presetClass="entr" presetSubtype="0" fill="hold" grpId="1" nodeType="withEffect">
                                  <p:stCondLst>
                                    <p:cond delay="0"/>
                                  </p:stCondLst>
                                  <p:childTnLst>
                                    <p:set>
                                      <p:cBhvr>
                                        <p:cTn id="148" dur="1" fill="hold">
                                          <p:stCondLst>
                                            <p:cond delay="0"/>
                                          </p:stCondLst>
                                        </p:cTn>
                                        <p:tgtEl>
                                          <p:spTgt spid="62">
                                            <p:txEl>
                                              <p:pRg st="0" end="0"/>
                                            </p:txEl>
                                          </p:spTgt>
                                        </p:tgtEl>
                                        <p:attrNameLst>
                                          <p:attrName>style.visibility</p:attrName>
                                        </p:attrNameLst>
                                      </p:cBhvr>
                                      <p:to>
                                        <p:strVal val="visible"/>
                                      </p:to>
                                    </p:set>
                                    <p:animEffect transition="in" filter="fade">
                                      <p:cBhvr>
                                        <p:cTn id="149" dur="3000"/>
                                        <p:tgtEl>
                                          <p:spTgt spid="62">
                                            <p:txEl>
                                              <p:pRg st="0" end="0"/>
                                            </p:txEl>
                                          </p:spTgt>
                                        </p:tgtEl>
                                      </p:cBhvr>
                                    </p:animEffect>
                                  </p:childTnLst>
                                  <p:subTnLst>
                                    <p:set>
                                      <p:cBhvr override="childStyle">
                                        <p:cTn dur="1" fill="hold" display="0" masterRel="sameClick" afterEffect="1">
                                          <p:stCondLst>
                                            <p:cond evt="end" delay="0">
                                              <p:tn val="147"/>
                                            </p:cond>
                                          </p:stCondLst>
                                        </p:cTn>
                                        <p:tgtEl>
                                          <p:spTgt spid="62">
                                            <p:txEl>
                                              <p:pRg st="0" end="0"/>
                                            </p:txEl>
                                          </p:spTgt>
                                        </p:tgtEl>
                                        <p:attrNameLst>
                                          <p:attrName>style.visibility</p:attrName>
                                        </p:attrNameLst>
                                      </p:cBhvr>
                                      <p:to>
                                        <p:strVal val="hidden"/>
                                      </p:to>
                                    </p:set>
                                    <p:audio>
                                      <p:cMediaNode>
                                        <p:cTn display="0" masterRel="sameClick">
                                          <p:stCondLst>
                                            <p:cond evt="begin" delay="0">
                                              <p:tn val="147"/>
                                            </p:cond>
                                          </p:stCondLst>
                                          <p:endCondLst>
                                            <p:cond evt="onStopAudio" delay="0">
                                              <p:tgtEl>
                                                <p:sldTgt/>
                                              </p:tgtEl>
                                            </p:cond>
                                          </p:endCondLst>
                                        </p:cTn>
                                        <p:tgtEl>
                                          <p:sndTgt r:embed="rId3" name="abar cesta koro.wav"/>
                                        </p:tgtEl>
                                      </p:cMediaNode>
                                    </p:audio>
                                  </p:subTnLst>
                                </p:cTn>
                              </p:par>
                            </p:childTnLst>
                          </p:cTn>
                        </p:par>
                      </p:childTnLst>
                    </p:cTn>
                  </p:par>
                </p:childTnLst>
              </p:cTn>
              <p:nextCondLst>
                <p:cond evt="onClick" delay="0">
                  <p:tgtEl>
                    <p:spTgt spid="67"/>
                  </p:tgtEl>
                </p:cond>
              </p:nextCondLst>
            </p:seq>
            <p:seq concurrent="1" nextAc="seek">
              <p:cTn id="150" restart="whenNotActive" fill="hold" evtFilter="cancelBubble" nodeType="interactiveSeq">
                <p:stCondLst>
                  <p:cond evt="onClick" delay="0">
                    <p:tgtEl>
                      <p:spTgt spid="68"/>
                    </p:tgtEl>
                  </p:cond>
                </p:stCondLst>
                <p:endSync evt="end" delay="0">
                  <p:rtn val="all"/>
                </p:endSync>
                <p:childTnLst>
                  <p:par>
                    <p:cTn id="151" fill="hold">
                      <p:stCondLst>
                        <p:cond delay="0"/>
                      </p:stCondLst>
                      <p:childTnLst>
                        <p:par>
                          <p:cTn id="152" fill="hold">
                            <p:stCondLst>
                              <p:cond delay="0"/>
                            </p:stCondLst>
                            <p:childTnLst>
                              <p:par>
                                <p:cTn id="153" presetID="6" presetClass="entr" presetSubtype="16" fill="hold" grpId="2" nodeType="clickEffect">
                                  <p:stCondLst>
                                    <p:cond delay="0"/>
                                  </p:stCondLst>
                                  <p:childTnLst>
                                    <p:set>
                                      <p:cBhvr>
                                        <p:cTn id="154" dur="1" fill="hold">
                                          <p:stCondLst>
                                            <p:cond delay="0"/>
                                          </p:stCondLst>
                                        </p:cTn>
                                        <p:tgtEl>
                                          <p:spTgt spid="62">
                                            <p:bg/>
                                          </p:spTgt>
                                        </p:tgtEl>
                                        <p:attrNameLst>
                                          <p:attrName>style.visibility</p:attrName>
                                        </p:attrNameLst>
                                      </p:cBhvr>
                                      <p:to>
                                        <p:strVal val="visible"/>
                                      </p:to>
                                    </p:set>
                                    <p:animEffect transition="in" filter="circle(in)">
                                      <p:cBhvr>
                                        <p:cTn id="155" dur="3000"/>
                                        <p:tgtEl>
                                          <p:spTgt spid="62">
                                            <p:bg/>
                                          </p:spTgt>
                                        </p:tgtEl>
                                      </p:cBhvr>
                                    </p:animEffect>
                                  </p:childTnLst>
                                  <p:subTnLst>
                                    <p:set>
                                      <p:cBhvr override="childStyle">
                                        <p:cTn dur="1" fill="hold" display="0" masterRel="sameClick" afterEffect="1">
                                          <p:stCondLst>
                                            <p:cond evt="end" delay="0">
                                              <p:tn val="153"/>
                                            </p:cond>
                                          </p:stCondLst>
                                        </p:cTn>
                                        <p:tgtEl>
                                          <p:spTgt spid="62">
                                            <p:bg/>
                                          </p:spTgt>
                                        </p:tgtEl>
                                        <p:attrNameLst>
                                          <p:attrName>style.visibility</p:attrName>
                                        </p:attrNameLst>
                                      </p:cBhvr>
                                      <p:to>
                                        <p:strVal val="hidden"/>
                                      </p:to>
                                    </p:set>
                                    <p:audio>
                                      <p:cMediaNode>
                                        <p:cTn display="0" masterRel="sameClick">
                                          <p:stCondLst>
                                            <p:cond evt="begin" delay="0">
                                              <p:tn val="153"/>
                                            </p:cond>
                                          </p:stCondLst>
                                          <p:endCondLst>
                                            <p:cond evt="onStopAudio" delay="0">
                                              <p:tgtEl>
                                                <p:sldTgt/>
                                              </p:tgtEl>
                                            </p:cond>
                                          </p:endCondLst>
                                        </p:cTn>
                                        <p:tgtEl>
                                          <p:sndTgt r:embed="rId3" name="abar cesta koro.wav"/>
                                        </p:tgtEl>
                                      </p:cMediaNode>
                                    </p:audio>
                                  </p:subTnLst>
                                </p:cTn>
                              </p:par>
                              <p:par>
                                <p:cTn id="156" presetID="6" presetClass="entr" presetSubtype="16" fill="hold" grpId="2" nodeType="withEffect">
                                  <p:stCondLst>
                                    <p:cond delay="0"/>
                                  </p:stCondLst>
                                  <p:childTnLst>
                                    <p:set>
                                      <p:cBhvr>
                                        <p:cTn id="157" dur="1" fill="hold">
                                          <p:stCondLst>
                                            <p:cond delay="0"/>
                                          </p:stCondLst>
                                        </p:cTn>
                                        <p:tgtEl>
                                          <p:spTgt spid="62">
                                            <p:txEl>
                                              <p:pRg st="0" end="0"/>
                                            </p:txEl>
                                          </p:spTgt>
                                        </p:tgtEl>
                                        <p:attrNameLst>
                                          <p:attrName>style.visibility</p:attrName>
                                        </p:attrNameLst>
                                      </p:cBhvr>
                                      <p:to>
                                        <p:strVal val="visible"/>
                                      </p:to>
                                    </p:set>
                                    <p:animEffect transition="in" filter="circle(in)">
                                      <p:cBhvr>
                                        <p:cTn id="158" dur="3000"/>
                                        <p:tgtEl>
                                          <p:spTgt spid="62">
                                            <p:txEl>
                                              <p:pRg st="0" end="0"/>
                                            </p:txEl>
                                          </p:spTgt>
                                        </p:tgtEl>
                                      </p:cBhvr>
                                    </p:animEffect>
                                  </p:childTnLst>
                                  <p:subTnLst>
                                    <p:set>
                                      <p:cBhvr override="childStyle">
                                        <p:cTn dur="1" fill="hold" display="0" masterRel="sameClick" afterEffect="1">
                                          <p:stCondLst>
                                            <p:cond evt="end" delay="0">
                                              <p:tn val="156"/>
                                            </p:cond>
                                          </p:stCondLst>
                                        </p:cTn>
                                        <p:tgtEl>
                                          <p:spTgt spid="62">
                                            <p:txEl>
                                              <p:pRg st="0" end="0"/>
                                            </p:txEl>
                                          </p:spTgt>
                                        </p:tgtEl>
                                        <p:attrNameLst>
                                          <p:attrName>style.visibility</p:attrName>
                                        </p:attrNameLst>
                                      </p:cBhvr>
                                      <p:to>
                                        <p:strVal val="hidden"/>
                                      </p:to>
                                    </p:set>
                                    <p:audio>
                                      <p:cMediaNode>
                                        <p:cTn display="0" masterRel="sameClick">
                                          <p:stCondLst>
                                            <p:cond evt="begin" delay="0">
                                              <p:tn val="156"/>
                                            </p:cond>
                                          </p:stCondLst>
                                          <p:endCondLst>
                                            <p:cond evt="onStopAudio" delay="0">
                                              <p:tgtEl>
                                                <p:sldTgt/>
                                              </p:tgtEl>
                                            </p:cond>
                                          </p:endCondLst>
                                        </p:cTn>
                                        <p:tgtEl>
                                          <p:sndTgt r:embed="rId3" name="abar cesta koro.wav"/>
                                        </p:tgtEl>
                                      </p:cMediaNode>
                                    </p:audio>
                                  </p:subTnLst>
                                </p:cTn>
                              </p:par>
                            </p:childTnLst>
                          </p:cTn>
                        </p:par>
                      </p:childTnLst>
                    </p:cTn>
                  </p:par>
                </p:childTnLst>
              </p:cTn>
              <p:nextCondLst>
                <p:cond evt="onClick" delay="0">
                  <p:tgtEl>
                    <p:spTgt spid="68"/>
                  </p:tgtEl>
                </p:cond>
              </p:nextCondLst>
            </p:seq>
            <p:seq concurrent="1" nextAc="seek">
              <p:cTn id="159" restart="whenNotActive" fill="hold" evtFilter="cancelBubble" nodeType="interactiveSeq">
                <p:stCondLst>
                  <p:cond evt="onClick" delay="0">
                    <p:tgtEl>
                      <p:spTgt spid="70"/>
                    </p:tgtEl>
                  </p:cond>
                </p:stCondLst>
                <p:endSync evt="end" delay="0">
                  <p:rtn val="all"/>
                </p:endSync>
                <p:childTnLst>
                  <p:par>
                    <p:cTn id="160" fill="hold">
                      <p:stCondLst>
                        <p:cond delay="0"/>
                      </p:stCondLst>
                      <p:childTnLst>
                        <p:par>
                          <p:cTn id="161" fill="hold">
                            <p:stCondLst>
                              <p:cond delay="0"/>
                            </p:stCondLst>
                            <p:childTnLst>
                              <p:par>
                                <p:cTn id="162" presetID="10" presetClass="entr" presetSubtype="0" fill="hold" grpId="0" nodeType="clickEffect">
                                  <p:stCondLst>
                                    <p:cond delay="300"/>
                                  </p:stCondLst>
                                  <p:childTnLst>
                                    <p:set>
                                      <p:cBhvr>
                                        <p:cTn id="163" dur="1" fill="hold">
                                          <p:stCondLst>
                                            <p:cond delay="0"/>
                                          </p:stCondLst>
                                        </p:cTn>
                                        <p:tgtEl>
                                          <p:spTgt spid="72">
                                            <p:bg/>
                                          </p:spTgt>
                                        </p:tgtEl>
                                        <p:attrNameLst>
                                          <p:attrName>style.visibility</p:attrName>
                                        </p:attrNameLst>
                                      </p:cBhvr>
                                      <p:to>
                                        <p:strVal val="visible"/>
                                      </p:to>
                                    </p:set>
                                    <p:animEffect transition="in" filter="fade">
                                      <p:cBhvr>
                                        <p:cTn id="164" dur="5000"/>
                                        <p:tgtEl>
                                          <p:spTgt spid="72">
                                            <p:bg/>
                                          </p:spTgt>
                                        </p:tgtEl>
                                      </p:cBhvr>
                                    </p:animEffect>
                                  </p:childTnLst>
                                  <p:subTnLst>
                                    <p:set>
                                      <p:cBhvr override="childStyle">
                                        <p:cTn dur="1" fill="hold" display="0" masterRel="sameClick" afterEffect="1">
                                          <p:stCondLst>
                                            <p:cond evt="end" delay="0">
                                              <p:tn val="162"/>
                                            </p:cond>
                                          </p:stCondLst>
                                        </p:cTn>
                                        <p:tgtEl>
                                          <p:spTgt spid="72">
                                            <p:bg/>
                                          </p:spTgt>
                                        </p:tgtEl>
                                        <p:attrNameLst>
                                          <p:attrName>style.visibility</p:attrName>
                                        </p:attrNameLst>
                                      </p:cBhvr>
                                      <p:to>
                                        <p:strVal val="hidden"/>
                                      </p:to>
                                    </p:set>
                                    <p:audio>
                                      <p:cMediaNode>
                                        <p:cTn display="0" masterRel="sameClick">
                                          <p:stCondLst>
                                            <p:cond evt="begin" delay="0">
                                              <p:tn val="162"/>
                                            </p:cond>
                                          </p:stCondLst>
                                          <p:endCondLst>
                                            <p:cond evt="onStopAudio" delay="0">
                                              <p:tgtEl>
                                                <p:sldTgt/>
                                              </p:tgtEl>
                                            </p:cond>
                                          </p:endCondLst>
                                        </p:cTn>
                                        <p:tgtEl>
                                          <p:sndTgt r:embed="rId4" name="uttor sothik hoyece.wav"/>
                                        </p:tgtEl>
                                      </p:cMediaNode>
                                    </p:audio>
                                  </p:subTnLst>
                                </p:cTn>
                              </p:par>
                              <p:par>
                                <p:cTn id="165" presetID="10" presetClass="entr" presetSubtype="0" fill="hold" grpId="0" nodeType="withEffect">
                                  <p:stCondLst>
                                    <p:cond delay="0"/>
                                  </p:stCondLst>
                                  <p:childTnLst>
                                    <p:set>
                                      <p:cBhvr>
                                        <p:cTn id="166" dur="1" fill="hold">
                                          <p:stCondLst>
                                            <p:cond delay="0"/>
                                          </p:stCondLst>
                                        </p:cTn>
                                        <p:tgtEl>
                                          <p:spTgt spid="72">
                                            <p:txEl>
                                              <p:pRg st="0" end="0"/>
                                            </p:txEl>
                                          </p:spTgt>
                                        </p:tgtEl>
                                        <p:attrNameLst>
                                          <p:attrName>style.visibility</p:attrName>
                                        </p:attrNameLst>
                                      </p:cBhvr>
                                      <p:to>
                                        <p:strVal val="visible"/>
                                      </p:to>
                                    </p:set>
                                    <p:animEffect transition="in" filter="fade">
                                      <p:cBhvr>
                                        <p:cTn id="167" dur="5000"/>
                                        <p:tgtEl>
                                          <p:spTgt spid="72">
                                            <p:txEl>
                                              <p:pRg st="0" end="0"/>
                                            </p:txEl>
                                          </p:spTgt>
                                        </p:tgtEl>
                                      </p:cBhvr>
                                    </p:animEffect>
                                  </p:childTnLst>
                                  <p:subTnLst>
                                    <p:set>
                                      <p:cBhvr override="childStyle">
                                        <p:cTn dur="1" fill="hold" display="0" masterRel="sameClick" afterEffect="1">
                                          <p:stCondLst>
                                            <p:cond evt="end" delay="0">
                                              <p:tn val="165"/>
                                            </p:cond>
                                          </p:stCondLst>
                                        </p:cTn>
                                        <p:tgtEl>
                                          <p:spTgt spid="72">
                                            <p:txEl>
                                              <p:pRg st="0" end="0"/>
                                            </p:txEl>
                                          </p:spTgt>
                                        </p:tgtEl>
                                        <p:attrNameLst>
                                          <p:attrName>style.visibility</p:attrName>
                                        </p:attrNameLst>
                                      </p:cBhvr>
                                      <p:to>
                                        <p:strVal val="hidden"/>
                                      </p:to>
                                    </p:set>
                                    <p:audio>
                                      <p:cMediaNode>
                                        <p:cTn display="0" masterRel="sameClick">
                                          <p:stCondLst>
                                            <p:cond evt="begin" delay="0">
                                              <p:tn val="165"/>
                                            </p:cond>
                                          </p:stCondLst>
                                          <p:endCondLst>
                                            <p:cond evt="onStopAudio" delay="0">
                                              <p:tgtEl>
                                                <p:sldTgt/>
                                              </p:tgtEl>
                                            </p:cond>
                                          </p:endCondLst>
                                        </p:cTn>
                                        <p:tgtEl>
                                          <p:sndTgt r:embed="rId4" name="uttor sothik hoyece.wav"/>
                                        </p:tgtEl>
                                      </p:cMediaNode>
                                    </p:audio>
                                  </p:subTnLst>
                                </p:cTn>
                              </p:par>
                            </p:childTnLst>
                          </p:cTn>
                        </p:par>
                      </p:childTnLst>
                    </p:cTn>
                  </p:par>
                </p:childTnLst>
              </p:cTn>
              <p:nextCondLst>
                <p:cond evt="onClick" delay="0">
                  <p:tgtEl>
                    <p:spTgt spid="70"/>
                  </p:tgtEl>
                </p:cond>
              </p:nextCondLst>
            </p:seq>
          </p:childTnLst>
        </p:cTn>
      </p:par>
    </p:tnLst>
    <p:bldLst>
      <p:bldP spid="46" grpId="0" uiExpand="1" build="allAtOnce"/>
      <p:bldP spid="67" grpId="0" build="allAtOnce" animBg="1"/>
      <p:bldP spid="68" grpId="0" build="allAtOnce" animBg="1"/>
      <p:bldP spid="69" grpId="0" build="allAtOnce" animBg="1"/>
      <p:bldP spid="70" grpId="0" build="allAtOnce" animBg="1"/>
      <p:bldP spid="72" grpId="0" build="allAtOnce" animBg="1"/>
      <p:bldP spid="72" grpId="1" build="allAtOnce" animBg="1"/>
      <p:bldP spid="22" grpId="0" build="allAtOnce"/>
      <p:bldP spid="24" grpId="0" build="allAtOnce"/>
      <p:bldP spid="62" grpId="0" build="allAtOnce" animBg="1"/>
      <p:bldP spid="62" grpId="1" build="allAtOnce" animBg="1"/>
      <p:bldP spid="62" grpId="2" build="allAtOnce" animBg="1"/>
      <p:bldP spid="62" grpId="3" build="allAtOnce" animBg="1"/>
      <p:bldP spid="62" grpId="4" build="allAtOnce" animBg="1"/>
      <p:bldP spid="62" grpId="5" build="allAtOnce" animBg="1"/>
      <p:bldP spid="23"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187" y="3335984"/>
            <a:ext cx="11303944" cy="1938992"/>
          </a:xfrm>
          <a:prstGeom prst="rect">
            <a:avLst/>
          </a:prstGeom>
          <a:solidFill>
            <a:schemeClr val="accent1">
              <a:alpha val="33000"/>
            </a:schemeClr>
          </a:solidFill>
          <a:ln w="57150">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bn-IN" sz="6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‘রাঁচি ভ্রমণ’ গল্পের আলোকে তোমার ব্যক্তিগত ভ্রমণের অভিজ্ঞতা ১০/১২ লাইনে  লিখে আনবে। </a:t>
            </a:r>
            <a:endParaRPr lang="en-US" sz="60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8" name="TextBox 17"/>
          <p:cNvSpPr txBox="1"/>
          <p:nvPr/>
        </p:nvSpPr>
        <p:spPr>
          <a:xfrm>
            <a:off x="3880989" y="477652"/>
            <a:ext cx="4326340" cy="1323439"/>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prstTxWarp prst="textDoubleWave1">
              <a:avLst>
                <a:gd name="adj1" fmla="val 10375"/>
                <a:gd name="adj2" fmla="val -514"/>
              </a:avLst>
            </a:prstTxWarp>
            <a:spAutoFit/>
            <a:scene3d>
              <a:camera prst="orthographicFront"/>
              <a:lightRig rig="threePt" dir="t"/>
            </a:scene3d>
            <a:sp3d extrusionH="57150">
              <a:bevelT w="38100" h="38100"/>
            </a:sp3d>
          </a:bodyPr>
          <a:lstStyle/>
          <a:p>
            <a:r>
              <a:rPr lang="bn-IN" sz="8000" b="1" dirty="0" smtClean="0">
                <a:ln w="0"/>
                <a:latin typeface="NikoshBAN" panose="02000000000000000000" pitchFamily="2" charset="0"/>
                <a:cs typeface="NikoshBAN" panose="02000000000000000000" pitchFamily="2" charset="0"/>
              </a:rPr>
              <a:t> </a:t>
            </a:r>
            <a:r>
              <a:rPr lang="bn-BD"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বাড়ির</a:t>
            </a:r>
            <a:r>
              <a:rPr lang="bn-IN"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কাজ</a:t>
            </a:r>
            <a:endParaRPr lang="en-US" sz="8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476213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82" y="104775"/>
            <a:ext cx="11973636" cy="6648450"/>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ate Placeholder 1"/>
          <p:cNvSpPr>
            <a:spLocks noGrp="1"/>
          </p:cNvSpPr>
          <p:nvPr>
            <p:ph type="dt" sz="half" idx="10"/>
          </p:nvPr>
        </p:nvSpPr>
        <p:spPr/>
        <p:txBody>
          <a:bodyPr/>
          <a:lstStyle/>
          <a:p>
            <a:fld id="{91C4D136-961B-43B0-A6BB-0CAD2687E120}" type="datetime2">
              <a:rPr lang="en-US" smtClean="0"/>
              <a:t>Sunday, October 9, 2016</a:t>
            </a:fld>
            <a:endParaRPr lang="en-US"/>
          </a:p>
        </p:txBody>
      </p:sp>
      <p:sp>
        <p:nvSpPr>
          <p:cNvPr id="3" name="Footer Placeholder 2"/>
          <p:cNvSpPr>
            <a:spLocks noGrp="1"/>
          </p:cNvSpPr>
          <p:nvPr>
            <p:ph type="ftr" sz="quarter" idx="11"/>
          </p:nvPr>
        </p:nvSpPr>
        <p:spPr/>
        <p:txBody>
          <a:bodyPr/>
          <a:lstStyle/>
          <a:p>
            <a:r>
              <a:rPr lang="bn-BD" dirty="0" smtClean="0">
                <a:latin typeface="NikoshBAN" panose="02000000000000000000" pitchFamily="2" charset="0"/>
                <a:cs typeface="NikoshBAN" panose="02000000000000000000" pitchFamily="2" charset="0"/>
              </a:rPr>
              <a:t>মিজানুর - গাইবান্ধা </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p:txBody>
          <a:bodyPr/>
          <a:lstStyle/>
          <a:p>
            <a:fld id="{6E4B296D-B6D0-4D63-ABDA-FC1B03B5FFC2}" type="slidenum">
              <a:rPr lang="en-US" smtClean="0"/>
              <a:t>28</a:t>
            </a:fld>
            <a:endParaRPr lang="en-US"/>
          </a:p>
        </p:txBody>
      </p:sp>
      <p:sp>
        <p:nvSpPr>
          <p:cNvPr id="7" name="TextBox 6"/>
          <p:cNvSpPr txBox="1"/>
          <p:nvPr/>
        </p:nvSpPr>
        <p:spPr>
          <a:xfrm>
            <a:off x="1267116" y="1037642"/>
            <a:ext cx="9657768" cy="4339650"/>
          </a:xfrm>
          <a:prstGeom prst="rect">
            <a:avLst/>
          </a:prstGeom>
          <a:noFill/>
        </p:spPr>
        <p:txBody>
          <a:bodyPr wrap="square" rtlCol="0">
            <a:prstTxWarp prst="textWave2">
              <a:avLst/>
            </a:prstTxWarp>
            <a:spAutoFit/>
            <a:scene3d>
              <a:camera prst="orthographicFront"/>
              <a:lightRig rig="threePt" dir="t"/>
            </a:scene3d>
            <a:sp3d extrusionH="57150">
              <a:bevelT w="38100" h="38100" prst="angle"/>
            </a:sp3d>
          </a:bodyPr>
          <a:lstStyle/>
          <a:p>
            <a:r>
              <a:rPr lang="bn-BD" sz="13800" b="1"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সকল শিক্ষার্থীকে</a:t>
            </a:r>
          </a:p>
          <a:p>
            <a:r>
              <a:rPr lang="bn-BD" sz="13800" b="1"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en-US" sz="13800" b="1"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bn-IN" sz="13800" b="1"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ধন্যবাদ </a:t>
            </a:r>
            <a:r>
              <a:rPr lang="bn-BD" sz="13800" b="1"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endParaRPr lang="en-US" sz="138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688576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20" presetClass="entr" presetSubtype="0" repeatCount="indefinite" fill="hold" grpId="0" nodeType="with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wedg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213D3D2-717D-48E6-80FB-93B43227CCF1}" type="slidenum">
              <a:rPr lang="en-US" smtClean="0"/>
              <a:pPr/>
              <a:t>29</a:t>
            </a:fld>
            <a:endParaRPr lang="en-US" dirty="0"/>
          </a:p>
        </p:txBody>
      </p:sp>
      <p:sp>
        <p:nvSpPr>
          <p:cNvPr id="4" name="Rectangle 3"/>
          <p:cNvSpPr/>
          <p:nvPr/>
        </p:nvSpPr>
        <p:spPr>
          <a:xfrm>
            <a:off x="1828800" y="1844674"/>
            <a:ext cx="8534400" cy="533400"/>
          </a:xfrm>
          <a:prstGeom prst="rect">
            <a:avLst/>
          </a:prstGeom>
          <a:solidFill>
            <a:schemeClr val="accent5">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NikoshBAN" panose="02000000000000000000" pitchFamily="2" charset="0"/>
                <a:cs typeface="NikoshBAN" panose="02000000000000000000" pitchFamily="2" charset="0"/>
              </a:rPr>
              <a:t>শিক্ষামন্ত্রণালয়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মাউশি</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এনসিটিবি</a:t>
            </a:r>
            <a:r>
              <a:rPr lang="en-US" sz="2800" dirty="0">
                <a:solidFill>
                  <a:schemeClr val="tx1"/>
                </a:solidFill>
                <a:latin typeface="NikoshBAN" panose="02000000000000000000" pitchFamily="2" charset="0"/>
                <a:cs typeface="NikoshBAN" panose="02000000000000000000" pitchFamily="2" charset="0"/>
              </a:rPr>
              <a:t> ও </a:t>
            </a:r>
            <a:r>
              <a:rPr lang="en-US" sz="2800" dirty="0" err="1">
                <a:solidFill>
                  <a:schemeClr val="tx1"/>
                </a:solidFill>
                <a:latin typeface="NikoshBAN" panose="02000000000000000000" pitchFamily="2" charset="0"/>
                <a:cs typeface="NikoshBAN" panose="02000000000000000000" pitchFamily="2" charset="0"/>
              </a:rPr>
              <a:t>এটুআই</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এর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সংশ্লিষ্ট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কর্মকর্তাবৃন্দ</a:t>
            </a:r>
            <a:r>
              <a:rPr lang="en-US" sz="2800" dirty="0">
                <a:solidFill>
                  <a:schemeClr val="tx1"/>
                </a:solidFill>
                <a:latin typeface="NikoshBAN" panose="02000000000000000000" pitchFamily="2" charset="0"/>
                <a:cs typeface="NikoshBAN" panose="02000000000000000000" pitchFamily="2" charset="0"/>
              </a:rPr>
              <a:t> </a:t>
            </a:r>
          </a:p>
        </p:txBody>
      </p:sp>
      <p:sp>
        <p:nvSpPr>
          <p:cNvPr id="6" name="Rectangle 5"/>
          <p:cNvSpPr/>
          <p:nvPr/>
        </p:nvSpPr>
        <p:spPr>
          <a:xfrm>
            <a:off x="1828799" y="2743200"/>
            <a:ext cx="8843749" cy="3613150"/>
          </a:xfrm>
          <a:prstGeom prst="rect">
            <a:avLst/>
          </a:prstGeom>
          <a:solidFill>
            <a:schemeClr val="accent3">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chemeClr val="tx1"/>
              </a:solidFill>
              <a:latin typeface="NikoshBAN" panose="02000000000000000000" pitchFamily="2" charset="0"/>
              <a:cs typeface="NikoshBAN" panose="02000000000000000000" pitchFamily="2" charset="0"/>
            </a:endParaRPr>
          </a:p>
          <a:p>
            <a:pPr algn="ctr"/>
            <a:r>
              <a:rPr lang="en-US" sz="2800" dirty="0" err="1" smtClean="0">
                <a:solidFill>
                  <a:schemeClr val="tx1"/>
                </a:solidFill>
                <a:latin typeface="NikoshBAN" panose="02000000000000000000" pitchFamily="2" charset="0"/>
                <a:cs typeface="NikoshBAN" panose="02000000000000000000" pitchFamily="2" charset="0"/>
              </a:rPr>
              <a:t>এবং</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কন্টেন্ট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সম্পাদক</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হিসেবে</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যাঁদের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নির্দেশনা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পরামর্শ</a:t>
            </a:r>
            <a:r>
              <a:rPr lang="en-US" sz="2800" dirty="0">
                <a:solidFill>
                  <a:schemeClr val="tx1"/>
                </a:solidFill>
                <a:latin typeface="NikoshBAN" panose="02000000000000000000" pitchFamily="2" charset="0"/>
                <a:cs typeface="NikoshBAN" panose="02000000000000000000" pitchFamily="2" charset="0"/>
              </a:rPr>
              <a:t> ও </a:t>
            </a:r>
            <a:r>
              <a:rPr lang="en-US" sz="2800" dirty="0" err="1">
                <a:solidFill>
                  <a:schemeClr val="tx1"/>
                </a:solidFill>
                <a:latin typeface="NikoshBAN" panose="02000000000000000000" pitchFamily="2" charset="0"/>
                <a:cs typeface="NikoshBAN" panose="02000000000000000000" pitchFamily="2" charset="0"/>
              </a:rPr>
              <a:t>তত্ত্বাবধানে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এই</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মডেল</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কন্টেন্ট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সমৃদ্ধ</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হয়েছে</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তাঁরা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হলেন</a:t>
            </a:r>
            <a:r>
              <a:rPr lang="en-US" sz="2800" dirty="0" smtClean="0">
                <a:solidFill>
                  <a:schemeClr val="tx1"/>
                </a:solidFill>
                <a:latin typeface="NikoshBAN" panose="02000000000000000000" pitchFamily="2" charset="0"/>
                <a:cs typeface="NikoshBAN" panose="02000000000000000000" pitchFamily="2" charset="0"/>
              </a:rPr>
              <a:t>:</a:t>
            </a:r>
            <a:endParaRPr lang="bn-BD" sz="2800" dirty="0" smtClean="0">
              <a:solidFill>
                <a:schemeClr val="tx1"/>
              </a:solidFill>
              <a:latin typeface="NikoshBAN" panose="02000000000000000000" pitchFamily="2" charset="0"/>
              <a:cs typeface="NikoshBAN" panose="02000000000000000000" pitchFamily="2" charset="0"/>
            </a:endParaRPr>
          </a:p>
          <a:p>
            <a:pPr algn="ctr"/>
            <a:endParaRPr lang="en-US" sz="2800" dirty="0">
              <a:solidFill>
                <a:schemeClr val="tx1"/>
              </a:solidFill>
              <a:latin typeface="NikoshBAN" panose="02000000000000000000" pitchFamily="2" charset="0"/>
              <a:cs typeface="NikoshBAN" panose="02000000000000000000" pitchFamily="2" charset="0"/>
            </a:endParaRPr>
          </a:p>
          <a:p>
            <a:pPr algn="just"/>
            <a:r>
              <a:rPr lang="bn-BD" sz="2800" dirty="0" smtClean="0">
                <a:solidFill>
                  <a:schemeClr val="tx1"/>
                </a:solidFill>
                <a:latin typeface="NikoshBAN" panose="02000000000000000000" pitchFamily="2" charset="0"/>
                <a:cs typeface="NikoshBAN" panose="02000000000000000000" pitchFamily="2" charset="0"/>
              </a:rPr>
              <a:t>জনাব মো: </a:t>
            </a:r>
            <a:r>
              <a:rPr lang="bn-BD" sz="2800" dirty="0">
                <a:solidFill>
                  <a:schemeClr val="tx1"/>
                </a:solidFill>
                <a:latin typeface="NikoshBAN" panose="02000000000000000000" pitchFamily="2" charset="0"/>
                <a:cs typeface="NikoshBAN" panose="02000000000000000000" pitchFamily="2" charset="0"/>
              </a:rPr>
              <a:t>ফেরদৌস</a:t>
            </a:r>
            <a:r>
              <a:rPr lang="en-US" sz="2800" dirty="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হো</a:t>
            </a:r>
            <a:r>
              <a:rPr lang="bn-BD" sz="2800" dirty="0" smtClean="0">
                <a:solidFill>
                  <a:schemeClr val="tx1"/>
                </a:solidFill>
                <a:latin typeface="NikoshBAN" panose="02000000000000000000" pitchFamily="2" charset="0"/>
                <a:cs typeface="NikoshBAN" panose="02000000000000000000" pitchFamily="2" charset="0"/>
              </a:rPr>
              <a:t>সে</a:t>
            </a:r>
            <a:r>
              <a:rPr lang="en-US" sz="2800" dirty="0" smtClean="0">
                <a:solidFill>
                  <a:schemeClr val="tx1"/>
                </a:solidFill>
                <a:latin typeface="NikoshBAN" panose="02000000000000000000" pitchFamily="2" charset="0"/>
                <a:cs typeface="NikoshBAN" panose="02000000000000000000" pitchFamily="2" charset="0"/>
              </a:rPr>
              <a:t>ন,</a:t>
            </a:r>
            <a:r>
              <a:rPr lang="bn-BD" sz="2800" dirty="0" smtClean="0">
                <a:solidFill>
                  <a:schemeClr val="tx1"/>
                </a:solidFill>
                <a:latin typeface="NikoshBAN" panose="02000000000000000000" pitchFamily="2" charset="0"/>
                <a:cs typeface="NikoshBAN" panose="02000000000000000000" pitchFamily="2" charset="0"/>
              </a:rPr>
              <a:t> সহযোগী অধ্যাপক</a:t>
            </a:r>
            <a:r>
              <a:rPr lang="en-US" sz="2800" dirty="0" smtClean="0">
                <a:solidFill>
                  <a:schemeClr val="tx1"/>
                </a:solidFill>
                <a:latin typeface="NikoshBAN" panose="02000000000000000000" pitchFamily="2" charset="0"/>
                <a:cs typeface="NikoshBAN" panose="02000000000000000000" pitchFamily="2" charset="0"/>
              </a:rPr>
              <a:t>,</a:t>
            </a:r>
            <a:r>
              <a:rPr lang="bn-BD" sz="2800" dirty="0" smtClean="0">
                <a:solidFill>
                  <a:schemeClr val="tx1"/>
                </a:solidFill>
                <a:latin typeface="NikoshBAN" panose="02000000000000000000" pitchFamily="2" charset="0"/>
                <a:cs typeface="NikoshBAN" panose="02000000000000000000" pitchFamily="2" charset="0"/>
              </a:rPr>
              <a:t>বাংলা,</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টিটিসি</a:t>
            </a:r>
            <a:r>
              <a:rPr lang="en-US" sz="2800" dirty="0">
                <a:solidFill>
                  <a:schemeClr val="tx1"/>
                </a:solidFill>
                <a:latin typeface="NikoshBAN" panose="02000000000000000000" pitchFamily="2" charset="0"/>
                <a:cs typeface="NikoshBAN" panose="02000000000000000000" pitchFamily="2" charset="0"/>
              </a:rPr>
              <a:t>, </a:t>
            </a:r>
            <a:r>
              <a:rPr lang="bn-BD" sz="2800" dirty="0">
                <a:solidFill>
                  <a:schemeClr val="tx1"/>
                </a:solidFill>
                <a:latin typeface="NikoshBAN" panose="02000000000000000000" pitchFamily="2" charset="0"/>
                <a:cs typeface="NikoshBAN" panose="02000000000000000000" pitchFamily="2" charset="0"/>
              </a:rPr>
              <a:t>খুলনা</a:t>
            </a:r>
            <a:r>
              <a:rPr lang="en-US" sz="2800" dirty="0" smtClean="0">
                <a:solidFill>
                  <a:schemeClr val="tx1"/>
                </a:solidFill>
                <a:latin typeface="NikoshBAN" panose="02000000000000000000" pitchFamily="2" charset="0"/>
                <a:cs typeface="NikoshBAN" panose="02000000000000000000" pitchFamily="2" charset="0"/>
              </a:rPr>
              <a:t>।</a:t>
            </a:r>
            <a:endParaRPr lang="bn-BD" sz="2800" dirty="0" smtClean="0">
              <a:solidFill>
                <a:schemeClr val="tx1"/>
              </a:solidFill>
              <a:latin typeface="NikoshBAN" panose="02000000000000000000" pitchFamily="2" charset="0"/>
              <a:cs typeface="NikoshBAN" panose="02000000000000000000" pitchFamily="2" charset="0"/>
            </a:endParaRPr>
          </a:p>
          <a:p>
            <a:pPr algn="just"/>
            <a:r>
              <a:rPr lang="bn-BD" sz="2800" dirty="0" smtClean="0">
                <a:solidFill>
                  <a:schemeClr val="tx1"/>
                </a:solidFill>
                <a:latin typeface="NikoshBAN" panose="02000000000000000000" pitchFamily="2" charset="0"/>
                <a:cs typeface="NikoshBAN" panose="02000000000000000000" pitchFamily="2" charset="0"/>
              </a:rPr>
              <a:t>জনাব </a:t>
            </a:r>
            <a:r>
              <a:rPr lang="en-US" sz="2800" dirty="0" err="1" smtClean="0">
                <a:solidFill>
                  <a:schemeClr val="tx1"/>
                </a:solidFill>
                <a:latin typeface="NikoshBAN" panose="02000000000000000000" pitchFamily="2" charset="0"/>
                <a:cs typeface="NikoshBAN" panose="02000000000000000000" pitchFamily="2" charset="0"/>
              </a:rPr>
              <a:t>নিগার</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সুলতানা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সহকারী</a:t>
            </a:r>
            <a:r>
              <a:rPr lang="en-US" sz="2800" dirty="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অধ্যাপক</a:t>
            </a:r>
            <a:r>
              <a:rPr lang="en-US" sz="2800" dirty="0" smtClean="0">
                <a:solidFill>
                  <a:schemeClr val="tx1"/>
                </a:solidFill>
                <a:latin typeface="NikoshBAN" panose="02000000000000000000" pitchFamily="2" charset="0"/>
                <a:cs typeface="NikoshBAN" panose="02000000000000000000" pitchFamily="2" charset="0"/>
              </a:rPr>
              <a:t>, </a:t>
            </a:r>
            <a:r>
              <a:rPr lang="bn-BD" sz="2800" dirty="0">
                <a:solidFill>
                  <a:schemeClr val="tx1"/>
                </a:solidFill>
                <a:latin typeface="NikoshBAN" panose="02000000000000000000" pitchFamily="2" charset="0"/>
                <a:cs typeface="NikoshBAN" panose="02000000000000000000" pitchFamily="2" charset="0"/>
              </a:rPr>
              <a:t>বাংলা, ফেনী </a:t>
            </a:r>
            <a:r>
              <a:rPr lang="bn-BD" sz="2800" dirty="0" smtClean="0">
                <a:solidFill>
                  <a:schemeClr val="tx1"/>
                </a:solidFill>
                <a:latin typeface="NikoshBAN" panose="02000000000000000000" pitchFamily="2" charset="0"/>
                <a:cs typeface="NikoshBAN" panose="02000000000000000000" pitchFamily="2" charset="0"/>
              </a:rPr>
              <a:t>সরকারি কলেজ</a:t>
            </a:r>
            <a:r>
              <a:rPr lang="en-US" sz="2800" dirty="0" smtClean="0">
                <a:solidFill>
                  <a:schemeClr val="tx1"/>
                </a:solidFill>
                <a:latin typeface="NikoshBAN" panose="02000000000000000000" pitchFamily="2" charset="0"/>
                <a:cs typeface="NikoshBAN" panose="02000000000000000000" pitchFamily="2" charset="0"/>
              </a:rPr>
              <a:t> </a:t>
            </a:r>
            <a:r>
              <a:rPr lang="en-US" sz="2800" dirty="0">
                <a:solidFill>
                  <a:schemeClr val="tx1"/>
                </a:solidFill>
                <a:latin typeface="NikoshBAN" panose="02000000000000000000" pitchFamily="2" charset="0"/>
                <a:cs typeface="NikoshBAN" panose="02000000000000000000" pitchFamily="2" charset="0"/>
              </a:rPr>
              <a:t>,</a:t>
            </a:r>
            <a:r>
              <a:rPr lang="en-US" sz="2800" dirty="0" err="1">
                <a:solidFill>
                  <a:schemeClr val="tx1"/>
                </a:solidFill>
                <a:latin typeface="NikoshBAN" panose="02000000000000000000" pitchFamily="2" charset="0"/>
                <a:cs typeface="NikoshBAN" panose="02000000000000000000" pitchFamily="2" charset="0"/>
              </a:rPr>
              <a:t>ফেনী</a:t>
            </a:r>
            <a:r>
              <a:rPr lang="en-US" sz="2800" dirty="0">
                <a:solidFill>
                  <a:schemeClr val="tx1"/>
                </a:solidFill>
                <a:latin typeface="NikoshBAN" panose="02000000000000000000" pitchFamily="2" charset="0"/>
                <a:cs typeface="NikoshBAN" panose="02000000000000000000" pitchFamily="2" charset="0"/>
              </a:rPr>
              <a:t>। </a:t>
            </a:r>
            <a:r>
              <a:rPr lang="bn-BD" sz="2800" dirty="0">
                <a:solidFill>
                  <a:schemeClr val="tx1"/>
                </a:solidFill>
                <a:latin typeface="NikoshBAN" panose="02000000000000000000" pitchFamily="2" charset="0"/>
                <a:cs typeface="NikoshBAN" panose="02000000000000000000" pitchFamily="2" charset="0"/>
              </a:rPr>
              <a:t> </a:t>
            </a:r>
            <a:endParaRPr lang="en-US" sz="2800" dirty="0">
              <a:solidFill>
                <a:schemeClr val="tx1"/>
              </a:solidFill>
              <a:latin typeface="NikoshBAN" panose="02000000000000000000" pitchFamily="2" charset="0"/>
              <a:cs typeface="NikoshBAN" panose="02000000000000000000" pitchFamily="2" charset="0"/>
            </a:endParaRPr>
          </a:p>
          <a:p>
            <a:pPr algn="just"/>
            <a:r>
              <a:rPr lang="bn-BD" sz="2800" dirty="0">
                <a:solidFill>
                  <a:schemeClr val="tx1"/>
                </a:solidFill>
                <a:latin typeface="NikoshBAN" panose="02000000000000000000" pitchFamily="2" charset="0"/>
                <a:cs typeface="NikoshBAN" panose="02000000000000000000" pitchFamily="2" charset="0"/>
              </a:rPr>
              <a:t>জনাব </a:t>
            </a:r>
            <a:r>
              <a:rPr lang="en-US" sz="2800" dirty="0" err="1" smtClean="0">
                <a:solidFill>
                  <a:schemeClr val="tx1"/>
                </a:solidFill>
                <a:latin typeface="NikoshBAN" panose="02000000000000000000" pitchFamily="2" charset="0"/>
                <a:cs typeface="NikoshBAN" panose="02000000000000000000" pitchFamily="2" charset="0"/>
              </a:rPr>
              <a:t>জেস</a:t>
            </a:r>
            <a:r>
              <a:rPr lang="bn-BD" sz="2800" dirty="0" smtClean="0">
                <a:solidFill>
                  <a:schemeClr val="tx1"/>
                </a:solidFill>
                <a:latin typeface="NikoshBAN" panose="02000000000000000000" pitchFamily="2" charset="0"/>
                <a:cs typeface="NikoshBAN" panose="02000000000000000000" pitchFamily="2" charset="0"/>
              </a:rPr>
              <a:t>মী</a:t>
            </a:r>
            <a:r>
              <a:rPr lang="en-US" sz="2800" dirty="0" smtClean="0">
                <a:solidFill>
                  <a:schemeClr val="tx1"/>
                </a:solidFill>
                <a:latin typeface="NikoshBAN" panose="02000000000000000000" pitchFamily="2" charset="0"/>
                <a:cs typeface="NikoshBAN" panose="02000000000000000000" pitchFamily="2" charset="0"/>
              </a:rPr>
              <a:t>ন  </a:t>
            </a:r>
            <a:r>
              <a:rPr lang="en-US" sz="2800" dirty="0" err="1">
                <a:solidFill>
                  <a:schemeClr val="tx1"/>
                </a:solidFill>
                <a:latin typeface="NikoshBAN" panose="02000000000000000000" pitchFamily="2" charset="0"/>
                <a:cs typeface="NikoshBAN" panose="02000000000000000000" pitchFamily="2" charset="0"/>
              </a:rPr>
              <a:t>জাহান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খানম</a:t>
            </a:r>
            <a:r>
              <a:rPr lang="en-US" sz="2800" dirty="0">
                <a:solidFill>
                  <a:schemeClr val="tx1"/>
                </a:solidFill>
                <a:latin typeface="NikoshBAN" panose="02000000000000000000" pitchFamily="2" charset="0"/>
                <a:cs typeface="NikoshBAN" panose="02000000000000000000" pitchFamily="2" charset="0"/>
              </a:rPr>
              <a:t> ,</a:t>
            </a:r>
            <a:r>
              <a:rPr lang="bn-BD" sz="2800" dirty="0"/>
              <a:t> </a:t>
            </a:r>
            <a:r>
              <a:rPr lang="en-US" sz="2800" dirty="0" err="1">
                <a:solidFill>
                  <a:schemeClr val="tx1"/>
                </a:solidFill>
                <a:latin typeface="NikoshBAN" panose="02000000000000000000" pitchFamily="2" charset="0"/>
                <a:cs typeface="NikoshBAN" panose="02000000000000000000" pitchFamily="2" charset="0"/>
              </a:rPr>
              <a:t>প্রভাষক</a:t>
            </a:r>
            <a:r>
              <a:rPr lang="bn-BD" sz="2800" dirty="0">
                <a:solidFill>
                  <a:schemeClr val="tx1"/>
                </a:solidFill>
                <a:latin typeface="NikoshBAN" panose="02000000000000000000" pitchFamily="2" charset="0"/>
                <a:cs typeface="NikoshBAN" panose="02000000000000000000" pitchFamily="2" charset="0"/>
              </a:rPr>
              <a:t> </a:t>
            </a:r>
            <a:r>
              <a:rPr lang="en-US" sz="2800" dirty="0" smtClean="0">
                <a:solidFill>
                  <a:schemeClr val="tx1"/>
                </a:solidFill>
                <a:latin typeface="NikoshBAN" panose="02000000000000000000" pitchFamily="2" charset="0"/>
                <a:cs typeface="NikoshBAN" panose="02000000000000000000" pitchFamily="2" charset="0"/>
              </a:rPr>
              <a:t>,</a:t>
            </a:r>
            <a:r>
              <a:rPr lang="bn-BD" sz="2800" dirty="0">
                <a:solidFill>
                  <a:schemeClr val="tx1"/>
                </a:solidFill>
                <a:latin typeface="NikoshBAN" panose="02000000000000000000" pitchFamily="2" charset="0"/>
                <a:cs typeface="NikoshBAN" panose="02000000000000000000" pitchFamily="2" charset="0"/>
              </a:rPr>
              <a:t> বাংলা,</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টিটিসি</a:t>
            </a:r>
            <a:r>
              <a:rPr lang="bn-BD" sz="2800" dirty="0" smtClean="0">
                <a:solidFill>
                  <a:schemeClr val="tx1"/>
                </a:solidFill>
                <a:latin typeface="NikoshBAN" panose="02000000000000000000" pitchFamily="2" charset="0"/>
                <a:cs typeface="NikoshBAN" panose="02000000000000000000" pitchFamily="2" charset="0"/>
              </a:rPr>
              <a:t> (মহিলা)</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ময়মনসিংহ</a:t>
            </a:r>
            <a:r>
              <a:rPr lang="en-US" sz="2800" dirty="0">
                <a:solidFill>
                  <a:schemeClr val="tx1"/>
                </a:solidFill>
                <a:latin typeface="NikoshBAN" panose="02000000000000000000" pitchFamily="2" charset="0"/>
                <a:cs typeface="NikoshBAN" panose="02000000000000000000" pitchFamily="2" charset="0"/>
              </a:rPr>
              <a:t>।</a:t>
            </a:r>
          </a:p>
          <a:p>
            <a:r>
              <a:rPr lang="en-US" sz="2800" dirty="0" smtClean="0">
                <a:solidFill>
                  <a:schemeClr val="tx1"/>
                </a:solidFill>
                <a:latin typeface="NikoshBAN" panose="02000000000000000000" pitchFamily="2" charset="0"/>
                <a:cs typeface="NikoshBAN" panose="02000000000000000000" pitchFamily="2" charset="0"/>
              </a:rPr>
              <a:t>      </a:t>
            </a:r>
            <a:endParaRPr lang="en-US" sz="2800" dirty="0">
              <a:solidFill>
                <a:schemeClr val="tx1"/>
              </a:solidFill>
              <a:latin typeface="NikoshBAN" panose="02000000000000000000" pitchFamily="2" charset="0"/>
              <a:cs typeface="NikoshBAN" panose="02000000000000000000" pitchFamily="2" charset="0"/>
            </a:endParaRPr>
          </a:p>
          <a:p>
            <a:pPr algn="ctr"/>
            <a:endParaRPr lang="en-US" sz="2800" dirty="0">
              <a:solidFill>
                <a:schemeClr val="tx1"/>
              </a:solidFill>
              <a:latin typeface="NikoshBAN" panose="02000000000000000000" pitchFamily="2" charset="0"/>
              <a:cs typeface="NikoshBAN" panose="02000000000000000000" pitchFamily="2" charset="0"/>
            </a:endParaRPr>
          </a:p>
        </p:txBody>
      </p:sp>
      <p:sp>
        <p:nvSpPr>
          <p:cNvPr id="8" name="Oval 7"/>
          <p:cNvSpPr/>
          <p:nvPr/>
        </p:nvSpPr>
        <p:spPr>
          <a:xfrm>
            <a:off x="4648200" y="381000"/>
            <a:ext cx="3505200" cy="990600"/>
          </a:xfrm>
          <a:prstGeom prst="ellipse">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ikoshBAN" panose="02000000000000000000" pitchFamily="2" charset="0"/>
                <a:cs typeface="NikoshBAN" panose="02000000000000000000" pitchFamily="2" charset="0"/>
              </a:rPr>
              <a:t>কৃতজ্ঞতা স্বীকার </a:t>
            </a:r>
            <a:endParaRPr lang="en-US" sz="2800" dirty="0">
              <a:solidFill>
                <a:schemeClr val="tx1"/>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47360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10/9/2016</a:t>
            </a:fld>
            <a:endParaRPr lang="en-US" dirty="0"/>
          </a:p>
        </p:txBody>
      </p:sp>
      <p:sp>
        <p:nvSpPr>
          <p:cNvPr id="3" name="Footer Placeholder 2"/>
          <p:cNvSpPr>
            <a:spLocks noGrp="1"/>
          </p:cNvSpPr>
          <p:nvPr>
            <p:ph type="ftr" sz="quarter" idx="11"/>
          </p:nvPr>
        </p:nvSpPr>
        <p:spPr/>
        <p:txBody>
          <a:bodyPr/>
          <a:lstStyle/>
          <a:p>
            <a:r>
              <a:rPr lang="en-US" dirty="0" smtClean="0"/>
              <a:t>MIJANUR-GAIBANDHA </a:t>
            </a:r>
            <a:endParaRPr lang="en-US" dirty="0"/>
          </a:p>
        </p:txBody>
      </p:sp>
      <p:sp>
        <p:nvSpPr>
          <p:cNvPr id="4" name="Slide Number Placeholder 3"/>
          <p:cNvSpPr>
            <a:spLocks noGrp="1"/>
          </p:cNvSpPr>
          <p:nvPr>
            <p:ph type="sldNum" sz="quarter" idx="12"/>
          </p:nvPr>
        </p:nvSpPr>
        <p:spPr/>
        <p:txBody>
          <a:bodyPr/>
          <a:lstStyle/>
          <a:p>
            <a:fld id="{07EA7AC2-10A6-4A96-812B-A297C9C45F0E}" type="slidenum">
              <a:rPr lang="en-US" smtClean="0"/>
              <a:t>3</a:t>
            </a:fld>
            <a:endParaRPr lang="en-US"/>
          </a:p>
        </p:txBody>
      </p:sp>
      <p:grpSp>
        <p:nvGrpSpPr>
          <p:cNvPr id="15" name="Group 14"/>
          <p:cNvGrpSpPr/>
          <p:nvPr/>
        </p:nvGrpSpPr>
        <p:grpSpPr>
          <a:xfrm>
            <a:off x="254833" y="535568"/>
            <a:ext cx="7952517" cy="5771340"/>
            <a:chOff x="435220" y="535568"/>
            <a:chExt cx="7563177" cy="5771340"/>
          </a:xfrm>
        </p:grpSpPr>
        <p:sp>
          <p:nvSpPr>
            <p:cNvPr id="8" name="Rectangle 7"/>
            <p:cNvSpPr/>
            <p:nvPr/>
          </p:nvSpPr>
          <p:spPr>
            <a:xfrm>
              <a:off x="435220" y="3567697"/>
              <a:ext cx="5408445" cy="2739211"/>
            </a:xfrm>
            <a:prstGeom prst="rect">
              <a:avLst/>
            </a:prstGeom>
          </p:spPr>
          <p:txBody>
            <a:bodyPr wrap="square">
              <a:spAutoFit/>
            </a:bodyPr>
            <a:lstStyle/>
            <a:p>
              <a:pPr lvl="0"/>
              <a:r>
                <a:rPr lang="bn-IN" sz="44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 মিজানুর রহমান </a:t>
              </a:r>
              <a:endPar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সহকার</a:t>
              </a:r>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শিক্ষক</a:t>
              </a:r>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 ) </a:t>
              </a:r>
              <a:endParaRPr lang="en-US"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গাইবান্ধা সরকারি উচ্চ বালক বিদ্যালয়। </a:t>
              </a:r>
              <a:endPar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মুঠোফোন- </a:t>
              </a:r>
              <a:r>
                <a:rPr lang="en-US"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01717016140</a:t>
              </a:r>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hlinkClick r:id="rId2"/>
                </a:rPr>
                <a:t>asrumijan@gmail.com</a:t>
              </a:r>
              <a:r>
                <a:rPr lang="en-US"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565" y="1250038"/>
              <a:ext cx="2504177" cy="238578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Down Ribbon 5"/>
            <p:cNvSpPr/>
            <p:nvPr/>
          </p:nvSpPr>
          <p:spPr>
            <a:xfrm>
              <a:off x="3888804" y="535568"/>
              <a:ext cx="4109593" cy="825809"/>
            </a:xfrm>
            <a:prstGeom prst="ribbon">
              <a:avLst>
                <a:gd name="adj1" fmla="val 12709"/>
                <a:gd name="adj2" fmla="val 484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u="sng" dirty="0" err="1" smtClean="0">
                  <a:ln w="0"/>
                  <a:solidFill>
                    <a:schemeClr val="tx1"/>
                  </a:solidFill>
                  <a:latin typeface="NikoshBAN" panose="02000000000000000000" pitchFamily="2" charset="0"/>
                  <a:cs typeface="NikoshBAN" panose="02000000000000000000" pitchFamily="2" charset="0"/>
                </a:rPr>
                <a:t>পরিচিতি</a:t>
              </a:r>
              <a:r>
                <a:rPr lang="en-US" sz="5400" b="1" u="sng" dirty="0" smtClean="0">
                  <a:ln w="0"/>
                  <a:solidFill>
                    <a:schemeClr val="tx1"/>
                  </a:solidFill>
                  <a:latin typeface="NikoshBAN" panose="02000000000000000000" pitchFamily="2" charset="0"/>
                  <a:cs typeface="NikoshBAN" panose="02000000000000000000" pitchFamily="2" charset="0"/>
                </a:rPr>
                <a:t> </a:t>
              </a:r>
              <a:endParaRPr lang="en-US" sz="5400" b="1" u="sng" dirty="0">
                <a:ln w="0"/>
                <a:solidFill>
                  <a:schemeClr val="tx1"/>
                </a:solidFill>
                <a:latin typeface="NikoshBAN" panose="02000000000000000000" pitchFamily="2" charset="0"/>
                <a:cs typeface="NikoshBAN" panose="02000000000000000000" pitchFamily="2" charset="0"/>
              </a:endParaRPr>
            </a:p>
          </p:txBody>
        </p:sp>
      </p:grpSp>
      <p:sp>
        <p:nvSpPr>
          <p:cNvPr id="7" name="Rectangle 6"/>
          <p:cNvSpPr/>
          <p:nvPr/>
        </p:nvSpPr>
        <p:spPr>
          <a:xfrm>
            <a:off x="1098799" y="513796"/>
            <a:ext cx="3094117" cy="769441"/>
          </a:xfrm>
          <a:prstGeom prst="rect">
            <a:avLst/>
          </a:prstGeom>
        </p:spPr>
        <p:txBody>
          <a:bodyPr wrap="none">
            <a:spAutoFit/>
          </a:bodyPr>
          <a:lstStyle/>
          <a:p>
            <a:pPr lvl="0"/>
            <a:r>
              <a:rPr lang="bn-BD" sz="4400" b="1" u="sng" dirty="0">
                <a:ln w="0"/>
                <a:latin typeface="NikoshBAN" panose="02000000000000000000" pitchFamily="2" charset="0"/>
                <a:cs typeface="NikoshBAN" panose="02000000000000000000" pitchFamily="2" charset="0"/>
              </a:rPr>
              <a:t>শিক্ষক </a:t>
            </a:r>
            <a:r>
              <a:rPr lang="bn-IN" sz="4400" b="1" u="sng" dirty="0">
                <a:ln w="0"/>
                <a:latin typeface="NikoshBAN" panose="02000000000000000000" pitchFamily="2" charset="0"/>
                <a:cs typeface="NikoshBAN" panose="02000000000000000000" pitchFamily="2" charset="0"/>
              </a:rPr>
              <a:t>পরিচিতি </a:t>
            </a:r>
            <a:endParaRPr lang="en-US" sz="4400" b="1" u="sng" dirty="0">
              <a:ln w="0"/>
              <a:latin typeface="NikoshBAN" panose="02000000000000000000" pitchFamily="2" charset="0"/>
              <a:cs typeface="NikoshBAN" panose="02000000000000000000" pitchFamily="2" charset="0"/>
            </a:endParaRPr>
          </a:p>
        </p:txBody>
      </p:sp>
      <p:sp>
        <p:nvSpPr>
          <p:cNvPr id="14" name="Rectangle 13"/>
          <p:cNvSpPr/>
          <p:nvPr/>
        </p:nvSpPr>
        <p:spPr>
          <a:xfrm>
            <a:off x="8236761" y="535568"/>
            <a:ext cx="2600392" cy="769441"/>
          </a:xfrm>
          <a:prstGeom prst="rect">
            <a:avLst/>
          </a:prstGeom>
        </p:spPr>
        <p:txBody>
          <a:bodyPr wrap="none">
            <a:spAutoFit/>
          </a:bodyPr>
          <a:lstStyle/>
          <a:p>
            <a:pPr lvl="0"/>
            <a:r>
              <a:rPr lang="en-US" sz="4400" b="1" u="sng" dirty="0" err="1" smtClean="0">
                <a:ln w="0"/>
                <a:latin typeface="NikoshBAN" panose="02000000000000000000" pitchFamily="2" charset="0"/>
                <a:cs typeface="NikoshBAN" panose="02000000000000000000" pitchFamily="2" charset="0"/>
              </a:rPr>
              <a:t>পাঠ</a:t>
            </a:r>
            <a:r>
              <a:rPr lang="bn-BD" sz="4400" b="1" u="sng" dirty="0" smtClean="0">
                <a:ln w="0"/>
                <a:latin typeface="NikoshBAN" panose="02000000000000000000" pitchFamily="2" charset="0"/>
                <a:cs typeface="NikoshBAN" panose="02000000000000000000" pitchFamily="2" charset="0"/>
              </a:rPr>
              <a:t> </a:t>
            </a:r>
            <a:r>
              <a:rPr lang="bn-IN" sz="4400" b="1" u="sng" dirty="0">
                <a:ln w="0"/>
                <a:latin typeface="NikoshBAN" panose="02000000000000000000" pitchFamily="2" charset="0"/>
                <a:cs typeface="NikoshBAN" panose="02000000000000000000" pitchFamily="2" charset="0"/>
              </a:rPr>
              <a:t>পরিচিতি </a:t>
            </a:r>
            <a:endParaRPr lang="en-US" sz="4400" b="1" u="sng" dirty="0">
              <a:ln w="0"/>
              <a:latin typeface="NikoshBAN" panose="02000000000000000000" pitchFamily="2" charset="0"/>
              <a:cs typeface="NikoshBAN" panose="02000000000000000000" pitchFamily="2" charset="0"/>
            </a:endParaRPr>
          </a:p>
        </p:txBody>
      </p:sp>
      <p:cxnSp>
        <p:nvCxnSpPr>
          <p:cNvPr id="12" name="Straight Connector 11"/>
          <p:cNvCxnSpPr/>
          <p:nvPr/>
        </p:nvCxnSpPr>
        <p:spPr>
          <a:xfrm>
            <a:off x="6413868" y="1698499"/>
            <a:ext cx="44082" cy="4302251"/>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16" name="Straight Connector 15"/>
          <p:cNvCxnSpPr>
            <a:endCxn id="32" idx="4"/>
          </p:cNvCxnSpPr>
          <p:nvPr/>
        </p:nvCxnSpPr>
        <p:spPr>
          <a:xfrm>
            <a:off x="6698340" y="1994434"/>
            <a:ext cx="49235" cy="335097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100211" y="2159553"/>
            <a:ext cx="71208" cy="3361663"/>
          </a:xfrm>
          <a:prstGeom prst="line">
            <a:avLst/>
          </a:prstGeom>
          <a:ln w="57150"/>
        </p:spPr>
        <p:style>
          <a:lnRef idx="1">
            <a:schemeClr val="dk1"/>
          </a:lnRef>
          <a:fillRef idx="0">
            <a:schemeClr val="dk1"/>
          </a:fillRef>
          <a:effectRef idx="0">
            <a:schemeClr val="dk1"/>
          </a:effectRef>
          <a:fontRef idx="minor">
            <a:schemeClr val="tx1"/>
          </a:fontRef>
        </p:style>
      </p:cxnSp>
      <p:sp>
        <p:nvSpPr>
          <p:cNvPr id="29" name="Oval 28"/>
          <p:cNvSpPr/>
          <p:nvPr/>
        </p:nvSpPr>
        <p:spPr>
          <a:xfrm>
            <a:off x="6320999" y="1590104"/>
            <a:ext cx="185737" cy="12687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0" name="Oval 29"/>
          <p:cNvSpPr/>
          <p:nvPr/>
        </p:nvSpPr>
        <p:spPr>
          <a:xfrm>
            <a:off x="6365081" y="5978462"/>
            <a:ext cx="185737" cy="12687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1" name="Oval 30"/>
          <p:cNvSpPr/>
          <p:nvPr/>
        </p:nvSpPr>
        <p:spPr>
          <a:xfrm>
            <a:off x="6605471" y="1994434"/>
            <a:ext cx="185737" cy="12687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Oval 31"/>
          <p:cNvSpPr/>
          <p:nvPr/>
        </p:nvSpPr>
        <p:spPr>
          <a:xfrm>
            <a:off x="6654706" y="5218530"/>
            <a:ext cx="185737" cy="126874"/>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3" name="Oval 32"/>
          <p:cNvSpPr/>
          <p:nvPr/>
        </p:nvSpPr>
        <p:spPr>
          <a:xfrm>
            <a:off x="6088828" y="5515007"/>
            <a:ext cx="185737" cy="126874"/>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4" name="Oval 33"/>
          <p:cNvSpPr/>
          <p:nvPr/>
        </p:nvSpPr>
        <p:spPr>
          <a:xfrm>
            <a:off x="6003131" y="2071395"/>
            <a:ext cx="185737" cy="126874"/>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1012" y="1329178"/>
            <a:ext cx="2399373" cy="261021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Rectangle 22"/>
          <p:cNvSpPr/>
          <p:nvPr/>
        </p:nvSpPr>
        <p:spPr>
          <a:xfrm>
            <a:off x="8003306" y="4068131"/>
            <a:ext cx="3614138" cy="2554545"/>
          </a:xfrm>
          <a:prstGeom prst="rect">
            <a:avLst/>
          </a:prstGeom>
        </p:spPr>
        <p:txBody>
          <a:bodyPr wrap="square">
            <a:spAutoFit/>
          </a:bodyPr>
          <a:lstStyle/>
          <a:p>
            <a:pPr lvl="0"/>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বিষয়</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 ১ম </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পত্র</a:t>
            </a:r>
            <a:endParaRPr lang="en-US"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গদ্য</a:t>
            </a:r>
            <a:r>
              <a:rPr lang="en-US"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তৃতীয় অংশ</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IN"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শ্রেণি</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৬ষ্ঠ  </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IN"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সময়</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৫০ মিনিট </a:t>
            </a:r>
          </a:p>
        </p:txBody>
      </p:sp>
    </p:spTree>
    <p:extLst>
      <p:ext uri="{BB962C8B-B14F-4D97-AF65-F5344CB8AC3E}">
        <p14:creationId xmlns:p14="http://schemas.microsoft.com/office/powerpoint/2010/main" val="2006404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2000"/>
                                        <p:tgtEl>
                                          <p:spTgt spid="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2000"/>
                                        <p:tgtEl>
                                          <p:spTgt spid="4"/>
                                        </p:tgtEl>
                                      </p:cBhvr>
                                    </p:animEffect>
                                  </p:childTnLst>
                                </p:cTn>
                              </p:par>
                              <p:par>
                                <p:cTn id="14" presetID="6" presetClass="entr" presetSubtype="32"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out)">
                                      <p:cBhvr>
                                        <p:cTn id="16" dur="2000"/>
                                        <p:tgtEl>
                                          <p:spTgt spid="15"/>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2000"/>
                                        <p:tgtEl>
                                          <p:spTgt spid="7"/>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2000"/>
                                        <p:tgtEl>
                                          <p:spTgt spid="14"/>
                                        </p:tgtEl>
                                      </p:cBhvr>
                                    </p:animEffect>
                                  </p:childTnLst>
                                </p:cTn>
                              </p:par>
                              <p:par>
                                <p:cTn id="23" presetID="6" presetClass="entr" presetSubtype="32"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out)">
                                      <p:cBhvr>
                                        <p:cTn id="25" dur="2000"/>
                                        <p:tgtEl>
                                          <p:spTgt spid="12"/>
                                        </p:tgtEl>
                                      </p:cBhvr>
                                    </p:animEffect>
                                  </p:childTnLst>
                                </p:cTn>
                              </p:par>
                              <p:par>
                                <p:cTn id="26" presetID="6" presetClass="entr" presetSubtype="3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out)">
                                      <p:cBhvr>
                                        <p:cTn id="28" dur="2000"/>
                                        <p:tgtEl>
                                          <p:spTgt spid="16"/>
                                        </p:tgtEl>
                                      </p:cBhvr>
                                    </p:animEffect>
                                  </p:childTnLst>
                                </p:cTn>
                              </p:par>
                              <p:par>
                                <p:cTn id="29" presetID="6" presetClass="entr" presetSubtype="3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out)">
                                      <p:cBhvr>
                                        <p:cTn id="31" dur="2000"/>
                                        <p:tgtEl>
                                          <p:spTgt spid="17"/>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out)">
                                      <p:cBhvr>
                                        <p:cTn id="34" dur="2000"/>
                                        <p:tgtEl>
                                          <p:spTgt spid="29"/>
                                        </p:tgtEl>
                                      </p:cBhvr>
                                    </p:animEffect>
                                  </p:childTnLst>
                                </p:cTn>
                              </p:par>
                              <p:par>
                                <p:cTn id="35" presetID="6" presetClass="entr" presetSubtype="32"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out)">
                                      <p:cBhvr>
                                        <p:cTn id="37" dur="2000"/>
                                        <p:tgtEl>
                                          <p:spTgt spid="30"/>
                                        </p:tgtEl>
                                      </p:cBhvr>
                                    </p:animEffect>
                                  </p:childTnLst>
                                </p:cTn>
                              </p:par>
                              <p:par>
                                <p:cTn id="38" presetID="6" presetClass="entr" presetSubtype="32"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ircle(out)">
                                      <p:cBhvr>
                                        <p:cTn id="40" dur="2000"/>
                                        <p:tgtEl>
                                          <p:spTgt spid="31"/>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out)">
                                      <p:cBhvr>
                                        <p:cTn id="43" dur="2000"/>
                                        <p:tgtEl>
                                          <p:spTgt spid="32"/>
                                        </p:tgtEl>
                                      </p:cBhvr>
                                    </p:animEffect>
                                  </p:childTnLst>
                                </p:cTn>
                              </p:par>
                              <p:par>
                                <p:cTn id="44" presetID="6" presetClass="entr" presetSubtype="32"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circle(out)">
                                      <p:cBhvr>
                                        <p:cTn id="46" dur="2000"/>
                                        <p:tgtEl>
                                          <p:spTgt spid="33"/>
                                        </p:tgtEl>
                                      </p:cBhvr>
                                    </p:animEffect>
                                  </p:childTnLst>
                                </p:cTn>
                              </p:par>
                              <p:par>
                                <p:cTn id="47" presetID="6" presetClass="entr" presetSubtype="32"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out)">
                                      <p:cBhvr>
                                        <p:cTn id="49" dur="2000"/>
                                        <p:tgtEl>
                                          <p:spTgt spid="34"/>
                                        </p:tgtEl>
                                      </p:cBhvr>
                                    </p:animEffect>
                                  </p:childTnLst>
                                </p:cTn>
                              </p:par>
                              <p:par>
                                <p:cTn id="50" presetID="6" presetClass="entr" presetSubtype="32"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out)">
                                      <p:cBhvr>
                                        <p:cTn id="52" dur="2000"/>
                                        <p:tgtEl>
                                          <p:spTgt spid="22"/>
                                        </p:tgtEl>
                                      </p:cBhvr>
                                    </p:animEffect>
                                  </p:childTnLst>
                                </p:cTn>
                              </p:par>
                              <p:par>
                                <p:cTn id="53" presetID="6" presetClass="entr" presetSubtype="32"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ircle(out)">
                                      <p:cBhvr>
                                        <p:cTn id="5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14" grpId="0"/>
      <p:bldP spid="29" grpId="0" animBg="1"/>
      <p:bldP spid="30" grpId="0" animBg="1"/>
      <p:bldP spid="31" grpId="0" animBg="1"/>
      <p:bldP spid="32" grpId="0" animBg="1"/>
      <p:bldP spid="33" grpId="0" animBg="1"/>
      <p:bldP spid="34"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7D9A9-E280-46C4-9089-524C82BE202C}"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B62D5ED2-1226-49D5-93A1-EFE2400684D8}" type="slidenum">
              <a:rPr lang="en-US" smtClean="0"/>
              <a:t>4</a:t>
            </a:fld>
            <a:endParaRPr lang="en-US"/>
          </a:p>
        </p:txBody>
      </p:sp>
      <p:pic>
        <p:nvPicPr>
          <p:cNvPr id="5" name="sir-ranchi-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152" y="0"/>
            <a:ext cx="12101848" cy="6756579"/>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246113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flipH="1">
            <a:off x="5358722" y="366935"/>
            <a:ext cx="6532937" cy="1436210"/>
          </a:xfrm>
          <a:prstGeom prst="homePlate">
            <a:avLst>
              <a:gd name="adj" fmla="val 64254"/>
            </a:avLst>
          </a:prstGeom>
          <a:solidFill>
            <a:schemeClr val="accent2">
              <a:lumMod val="20000"/>
              <a:lumOff val="80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82880" algn="ctr">
              <a:lnSpc>
                <a:spcPct val="90000"/>
              </a:lnSpc>
              <a:defRPr/>
            </a:pPr>
            <a:r>
              <a:rPr lang="bn-IN" sz="4400" b="1" dirty="0" smtClean="0">
                <a:solidFill>
                  <a:srgbClr val="002060"/>
                </a:solidFill>
                <a:latin typeface="NikoshBAN" pitchFamily="2" charset="0"/>
                <a:cs typeface="NikoshBAN" pitchFamily="2" charset="0"/>
              </a:rPr>
              <a:t>রাঁচি শহরটা অপেক্ষাকৃত কী ধরণের ভূমিতে অবস্থিত ছিল?</a:t>
            </a:r>
            <a:endParaRPr lang="en-US" sz="4400" b="1" dirty="0">
              <a:solidFill>
                <a:srgbClr val="002060"/>
              </a:solidFill>
              <a:latin typeface="NikoshBAN" pitchFamily="2" charset="0"/>
              <a:cs typeface="NikoshBAN" pitchFamily="2" charset="0"/>
            </a:endParaRPr>
          </a:p>
        </p:txBody>
      </p:sp>
      <p:sp>
        <p:nvSpPr>
          <p:cNvPr id="20" name="Pentagon 19"/>
          <p:cNvSpPr/>
          <p:nvPr/>
        </p:nvSpPr>
        <p:spPr>
          <a:xfrm flipH="1">
            <a:off x="5358725" y="4847644"/>
            <a:ext cx="6532934" cy="1339126"/>
          </a:xfrm>
          <a:prstGeom prst="homePlate">
            <a:avLst>
              <a:gd name="adj" fmla="val 58859"/>
            </a:avLst>
          </a:prstGeom>
          <a:solidFill>
            <a:schemeClr val="accent4">
              <a:lumMod val="40000"/>
              <a:lumOff val="60000"/>
              <a:alpha val="54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82880" algn="ctr">
              <a:lnSpc>
                <a:spcPct val="90000"/>
              </a:lnSpc>
              <a:defRPr/>
            </a:pPr>
            <a:r>
              <a:rPr lang="bn-IN" sz="4800" b="1" dirty="0" smtClean="0">
                <a:solidFill>
                  <a:srgbClr val="002060"/>
                </a:solidFill>
                <a:latin typeface="NikoshBAN" pitchFamily="2" charset="0"/>
                <a:cs typeface="NikoshBAN" pitchFamily="2" charset="0"/>
              </a:rPr>
              <a:t> ‘রাঁচির ফাঁকে’ নামক অংশটি দেখতে কেমন?</a:t>
            </a:r>
            <a:endParaRPr lang="en-US" sz="4800" b="1" dirty="0">
              <a:solidFill>
                <a:srgbClr val="002060"/>
              </a:solidFill>
              <a:latin typeface="NikoshBAN" pitchFamily="2" charset="0"/>
              <a:cs typeface="NikoshBAN" pitchFamily="2" charset="0"/>
            </a:endParaRPr>
          </a:p>
        </p:txBody>
      </p:sp>
      <p:sp>
        <p:nvSpPr>
          <p:cNvPr id="11" name="Pentagon 10"/>
          <p:cNvSpPr/>
          <p:nvPr/>
        </p:nvSpPr>
        <p:spPr>
          <a:xfrm flipH="1">
            <a:off x="5279259" y="2895252"/>
            <a:ext cx="6612399" cy="1385428"/>
          </a:xfrm>
          <a:prstGeom prst="homePlate">
            <a:avLst>
              <a:gd name="adj" fmla="val 55077"/>
            </a:avLst>
          </a:prstGeom>
          <a:solidFill>
            <a:schemeClr val="accent1">
              <a:lumMod val="40000"/>
              <a:lumOff val="60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82880">
              <a:lnSpc>
                <a:spcPct val="90000"/>
              </a:lnSpc>
              <a:defRPr/>
            </a:pPr>
            <a:r>
              <a:rPr lang="bn-IN" sz="4800" b="1" dirty="0" smtClean="0">
                <a:solidFill>
                  <a:srgbClr val="002060"/>
                </a:solidFill>
                <a:latin typeface="NikoshBAN" pitchFamily="2" charset="0"/>
                <a:cs typeface="NikoshBAN" pitchFamily="2" charset="0"/>
              </a:rPr>
              <a:t>কোথায় দাঁড়ালে সমস্ত শহরটি দেখা যায় ? </a:t>
            </a:r>
            <a:endParaRPr lang="en-US" sz="4800" b="1" dirty="0">
              <a:solidFill>
                <a:srgbClr val="002060"/>
              </a:solidFill>
              <a:latin typeface="NikoshBAN" pitchFamily="2" charset="0"/>
              <a:cs typeface="NikoshBAN" pitchFamily="2" charset="0"/>
            </a:endParaRPr>
          </a:p>
        </p:txBody>
      </p:sp>
      <p:sp>
        <p:nvSpPr>
          <p:cNvPr id="8" name="Pentagon 7"/>
          <p:cNvSpPr/>
          <p:nvPr/>
        </p:nvSpPr>
        <p:spPr>
          <a:xfrm flipH="1">
            <a:off x="5358724" y="4847644"/>
            <a:ext cx="6532934" cy="1339126"/>
          </a:xfrm>
          <a:prstGeom prst="homePlate">
            <a:avLst>
              <a:gd name="adj" fmla="val 67326"/>
            </a:avLst>
          </a:prstGeom>
          <a:solidFill>
            <a:schemeClr val="tx2">
              <a:lumMod val="20000"/>
              <a:lumOff val="8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82880">
              <a:lnSpc>
                <a:spcPct val="90000"/>
              </a:lnSpc>
              <a:defRPr/>
            </a:pPr>
            <a:r>
              <a:rPr lang="bn-IN" sz="8800" b="1" dirty="0" smtClean="0">
                <a:solidFill>
                  <a:srgbClr val="002060"/>
                </a:solidFill>
                <a:latin typeface="NikoshBAN" pitchFamily="2" charset="0"/>
                <a:cs typeface="NikoshBAN" pitchFamily="2" charset="0"/>
              </a:rPr>
              <a:t>       বড় সুন্দর। </a:t>
            </a:r>
            <a:endParaRPr lang="en-US" sz="8800" b="1" dirty="0">
              <a:solidFill>
                <a:srgbClr val="002060"/>
              </a:solidFill>
              <a:latin typeface="NikoshBAN" pitchFamily="2" charset="0"/>
              <a:cs typeface="NikoshBAN" pitchFamily="2" charset="0"/>
            </a:endParaRPr>
          </a:p>
        </p:txBody>
      </p:sp>
      <p:sp>
        <p:nvSpPr>
          <p:cNvPr id="12" name="Pentagon 11"/>
          <p:cNvSpPr/>
          <p:nvPr/>
        </p:nvSpPr>
        <p:spPr>
          <a:xfrm flipH="1">
            <a:off x="5358723" y="2888251"/>
            <a:ext cx="6518263" cy="1385428"/>
          </a:xfrm>
          <a:prstGeom prst="homePlate">
            <a:avLst/>
          </a:prstGeom>
          <a:solidFill>
            <a:schemeClr val="accent2">
              <a:lumMod val="40000"/>
              <a:lumOff val="60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82880">
              <a:lnSpc>
                <a:spcPct val="90000"/>
              </a:lnSpc>
              <a:defRPr/>
            </a:pPr>
            <a:r>
              <a:rPr lang="bn-IN" sz="7200" b="1" dirty="0" smtClean="0">
                <a:solidFill>
                  <a:srgbClr val="002060"/>
                </a:solidFill>
                <a:latin typeface="NikoshBAN" pitchFamily="2" charset="0"/>
                <a:cs typeface="NikoshBAN" pitchFamily="2" charset="0"/>
              </a:rPr>
              <a:t>    পাহাড়ের চূড়ায়।  </a:t>
            </a:r>
            <a:endParaRPr lang="en-US" sz="7200" b="1" dirty="0">
              <a:solidFill>
                <a:srgbClr val="002060"/>
              </a:solidFill>
              <a:latin typeface="NikoshBAN" pitchFamily="2" charset="0"/>
              <a:cs typeface="NikoshBAN" pitchFamily="2" charset="0"/>
            </a:endParaRPr>
          </a:p>
        </p:txBody>
      </p:sp>
      <p:sp>
        <p:nvSpPr>
          <p:cNvPr id="13" name="Pentagon 12"/>
          <p:cNvSpPr/>
          <p:nvPr/>
        </p:nvSpPr>
        <p:spPr>
          <a:xfrm flipH="1">
            <a:off x="5358722" y="410288"/>
            <a:ext cx="6488920" cy="1436210"/>
          </a:xfrm>
          <a:prstGeom prst="homePlate">
            <a:avLst>
              <a:gd name="adj" fmla="val 63304"/>
            </a:avLst>
          </a:prstGeom>
          <a:solidFill>
            <a:schemeClr val="tx2">
              <a:lumMod val="20000"/>
              <a:lumOff val="8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82880">
              <a:lnSpc>
                <a:spcPct val="90000"/>
              </a:lnSpc>
              <a:defRPr/>
            </a:pPr>
            <a:r>
              <a:rPr lang="en-US" sz="6600" b="1" dirty="0" smtClean="0">
                <a:solidFill>
                  <a:srgbClr val="002060"/>
                </a:solidFill>
                <a:latin typeface="NikoshBAN" pitchFamily="2" charset="0"/>
                <a:cs typeface="NikoshBAN" pitchFamily="2" charset="0"/>
              </a:rPr>
              <a:t>     </a:t>
            </a:r>
            <a:r>
              <a:rPr lang="bn-IN" sz="6600" b="1" dirty="0" smtClean="0">
                <a:solidFill>
                  <a:srgbClr val="002060"/>
                </a:solidFill>
                <a:latin typeface="NikoshBAN" pitchFamily="2" charset="0"/>
                <a:cs typeface="NikoshBAN" pitchFamily="2" charset="0"/>
              </a:rPr>
              <a:t>সমতল ভূমিতে।</a:t>
            </a:r>
            <a:endParaRPr lang="en-US" sz="6600" b="1" dirty="0">
              <a:solidFill>
                <a:srgbClr val="002060"/>
              </a:solidFill>
              <a:latin typeface="NikoshBAN" pitchFamily="2" charset="0"/>
              <a:cs typeface="NikoshBAN"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92" y="4599295"/>
            <a:ext cx="5081968" cy="2067735"/>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629" t="24829" r="9629" b="34978"/>
          <a:stretch/>
        </p:blipFill>
        <p:spPr>
          <a:xfrm>
            <a:off x="197292" y="2370109"/>
            <a:ext cx="5081968" cy="1997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292" y="122830"/>
            <a:ext cx="5081968" cy="2127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301355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edg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edg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amond(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ircle(in)">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amond(in)">
                                      <p:cBhvr>
                                        <p:cTn id="4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11" grpId="0" animBg="1"/>
      <p:bldP spid="8"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91" y="206477"/>
            <a:ext cx="11661913" cy="6332435"/>
          </a:xfrm>
          <a:prstGeom prst="roundRect">
            <a:avLst>
              <a:gd name="adj" fmla="val 9646"/>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 name="Date Placeholder 1"/>
          <p:cNvSpPr>
            <a:spLocks noGrp="1"/>
          </p:cNvSpPr>
          <p:nvPr>
            <p:ph type="dt" sz="half" idx="10"/>
          </p:nvPr>
        </p:nvSpPr>
        <p:spPr/>
        <p:txBody>
          <a:bodyPr/>
          <a:lstStyle/>
          <a:p>
            <a:fld id="{57A4D878-3423-4B2F-817E-441AE8F13819}"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6</a:t>
            </a:fld>
            <a:endParaRPr lang="en-US"/>
          </a:p>
        </p:txBody>
      </p:sp>
      <p:sp>
        <p:nvSpPr>
          <p:cNvPr id="6" name="TextBox 5"/>
          <p:cNvSpPr txBox="1"/>
          <p:nvPr/>
        </p:nvSpPr>
        <p:spPr>
          <a:xfrm>
            <a:off x="2468450" y="931023"/>
            <a:ext cx="6620959" cy="36625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16600" dirty="0" smtClean="0">
                <a:solidFill>
                  <a:schemeClr val="accent6"/>
                </a:solidFill>
                <a:latin typeface="NikoshBAN" panose="02000000000000000000" pitchFamily="2" charset="0"/>
                <a:cs typeface="NikoshBAN" panose="02000000000000000000" pitchFamily="2" charset="0"/>
              </a:rPr>
              <a:t>রাঁচি ভ্রমণ</a:t>
            </a:r>
            <a:endParaRPr lang="bn-BD" sz="16600" dirty="0" smtClean="0">
              <a:solidFill>
                <a:schemeClr val="accent6"/>
              </a:solidFill>
              <a:latin typeface="NikoshBAN" panose="02000000000000000000" pitchFamily="2" charset="0"/>
              <a:cs typeface="NikoshBAN" panose="02000000000000000000" pitchFamily="2" charset="0"/>
            </a:endParaRPr>
          </a:p>
          <a:p>
            <a:pPr algn="r"/>
            <a:r>
              <a:rPr lang="bn-BD" sz="6600" dirty="0" smtClean="0">
                <a:latin typeface="NikoshBAN" panose="02000000000000000000" pitchFamily="2" charset="0"/>
                <a:cs typeface="NikoshBAN" panose="02000000000000000000" pitchFamily="2" charset="0"/>
              </a:rPr>
              <a:t>তৃতীয় অংশ</a:t>
            </a:r>
            <a:endParaRPr lang="en-US" sz="6600" dirty="0">
              <a:latin typeface="NikoshBAN" panose="02000000000000000000" pitchFamily="2" charset="0"/>
              <a:cs typeface="NikoshBAN" panose="02000000000000000000" pitchFamily="2" charset="0"/>
            </a:endParaRPr>
          </a:p>
        </p:txBody>
      </p:sp>
      <p:sp>
        <p:nvSpPr>
          <p:cNvPr id="7" name="TextBox 6"/>
          <p:cNvSpPr txBox="1"/>
          <p:nvPr/>
        </p:nvSpPr>
        <p:spPr>
          <a:xfrm>
            <a:off x="3249350" y="4487113"/>
            <a:ext cx="3684196"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txBody>
          <a:bodyPr wrap="square" rtlCol="0">
            <a:spAutoFit/>
          </a:bodyPr>
          <a:lstStyle/>
          <a:p>
            <a:r>
              <a:rPr lang="bn-IN" sz="4800" dirty="0" smtClean="0">
                <a:solidFill>
                  <a:schemeClr val="accent4"/>
                </a:solidFill>
                <a:latin typeface="NikoshBAN" panose="02000000000000000000" pitchFamily="2" charset="0"/>
                <a:cs typeface="NikoshBAN" panose="02000000000000000000" pitchFamily="2" charset="0"/>
              </a:rPr>
              <a:t>এস.ওয়াজেদ আলি</a:t>
            </a:r>
            <a:endParaRPr lang="en-US" sz="4800" dirty="0">
              <a:solidFill>
                <a:schemeClr val="accent4"/>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98134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2000"/>
                                        <p:tgtEl>
                                          <p:spTgt spid="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7</a:t>
            </a:fld>
            <a:endParaRPr lang="en-US" dirty="0"/>
          </a:p>
        </p:txBody>
      </p:sp>
      <p:grpSp>
        <p:nvGrpSpPr>
          <p:cNvPr id="10" name="Group 9"/>
          <p:cNvGrpSpPr/>
          <p:nvPr/>
        </p:nvGrpSpPr>
        <p:grpSpPr>
          <a:xfrm>
            <a:off x="256902" y="1752883"/>
            <a:ext cx="11678193" cy="4464864"/>
            <a:chOff x="234570" y="1891486"/>
            <a:chExt cx="11678193" cy="4464864"/>
          </a:xfrm>
        </p:grpSpPr>
        <p:sp>
          <p:nvSpPr>
            <p:cNvPr id="5" name="Rounded Rectangle 4"/>
            <p:cNvSpPr/>
            <p:nvPr/>
          </p:nvSpPr>
          <p:spPr>
            <a:xfrm>
              <a:off x="234570" y="2579428"/>
              <a:ext cx="11589430" cy="3776922"/>
            </a:xfrm>
            <a:prstGeom prst="roundRect">
              <a:avLst>
                <a:gd name="adj" fmla="val 14278"/>
              </a:avLst>
            </a:prstGeom>
            <a:solidFill>
              <a:schemeClr val="accent4">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ikoshBAN" panose="02000000000000000000" pitchFamily="2" charset="0"/>
                <a:cs typeface="NikoshBAN" panose="02000000000000000000" pitchFamily="2" charset="0"/>
              </a:endParaRPr>
            </a:p>
          </p:txBody>
        </p:sp>
        <p:sp>
          <p:nvSpPr>
            <p:cNvPr id="6" name="TextBox 5"/>
            <p:cNvSpPr txBox="1"/>
            <p:nvPr/>
          </p:nvSpPr>
          <p:spPr>
            <a:xfrm>
              <a:off x="234570" y="1891486"/>
              <a:ext cx="11678193" cy="4278094"/>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endParaRPr lang="en-US"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a:p>
              <a:pPr marL="571500" indent="-571500">
                <a:buFont typeface="Wingdings" panose="05000000000000000000" pitchFamily="2" charset="2"/>
                <a:buChar char="v"/>
              </a:pPr>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নির্দিষ্ট অংশটুকু</a:t>
              </a:r>
              <a:r>
                <a:rPr lang="en-US"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 </a:t>
              </a:r>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নদীর </a:t>
              </a:r>
              <a:r>
                <a:rPr lang="bn-IN" sz="40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অনতিদূরে </a:t>
              </a:r>
              <a:r>
                <a:rPr lang="en-US"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40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কান্না</a:t>
              </a:r>
              <a:r>
                <a:rPr lang="en-US"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40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জুড়ে</a:t>
              </a:r>
              <a:r>
                <a:rPr lang="en-US"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40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দিল</a:t>
              </a:r>
              <a:r>
                <a:rPr lang="en-US"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 </a:t>
              </a:r>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শুদ্ধ উচ্চারণে পড়তে </a:t>
              </a:r>
              <a:r>
                <a:rPr lang="en-US" sz="40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p>
            <a:p>
              <a:pPr marL="571500" indent="-571500">
                <a:buFont typeface="Wingdings" panose="05000000000000000000" pitchFamily="2" charset="2"/>
                <a:buChar char="v"/>
              </a:pPr>
              <a:r>
                <a:rPr lang="bn-IN"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বর্ষীয়সী</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r>
                <a:rPr lang="bn-IN"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গুলি-ডাণ্ডা</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r>
                <a:rPr lang="bn-IN"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নিয়তি</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শব্দের</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অর্থ</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বলতে</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এবং</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অনুচ্ছেদ</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রচনা</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করতে</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p>
            <a:p>
              <a:pPr marL="571500" indent="-571500">
                <a:buFont typeface="Wingdings" panose="05000000000000000000" pitchFamily="2" charset="2"/>
                <a:buChar char="v"/>
              </a:pP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রাঁচির</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বিখ্যাত</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মানসিক</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হাসপাতালের</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পরিচয়</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বর্ণনা</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করতে</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p>
            <a:p>
              <a:pPr marL="571500" indent="-571500">
                <a:buFont typeface="Wingdings" panose="05000000000000000000" pitchFamily="2" charset="2"/>
                <a:buChar char="v"/>
              </a:pP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উটরুং</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ফল</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নামক</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বিখ্যাত</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জলপ্রপাতের</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পরিচয়</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ব্যাখ্যা</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করতে</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36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grpSp>
        <p:nvGrpSpPr>
          <p:cNvPr id="16" name="Group 15"/>
          <p:cNvGrpSpPr/>
          <p:nvPr/>
        </p:nvGrpSpPr>
        <p:grpSpPr>
          <a:xfrm>
            <a:off x="4904666" y="229094"/>
            <a:ext cx="2382668" cy="849079"/>
            <a:chOff x="4926843" y="270037"/>
            <a:chExt cx="2382668" cy="849079"/>
          </a:xfrm>
        </p:grpSpPr>
        <p:sp>
          <p:nvSpPr>
            <p:cNvPr id="8" name="Rounded Rectangle 7"/>
            <p:cNvSpPr/>
            <p:nvPr/>
          </p:nvSpPr>
          <p:spPr>
            <a:xfrm>
              <a:off x="4926843" y="313342"/>
              <a:ext cx="2382668" cy="805774"/>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14723" y="270037"/>
              <a:ext cx="2206907" cy="7146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5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শিখনফল</a:t>
              </a:r>
              <a:endParaRPr lang="en-US" sz="5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grpSp>
        <p:nvGrpSpPr>
          <p:cNvPr id="15" name="Group 14"/>
          <p:cNvGrpSpPr/>
          <p:nvPr/>
        </p:nvGrpSpPr>
        <p:grpSpPr>
          <a:xfrm>
            <a:off x="453179" y="1242549"/>
            <a:ext cx="3858132" cy="851505"/>
            <a:chOff x="838200" y="1236733"/>
            <a:chExt cx="3858132" cy="851505"/>
          </a:xfrm>
        </p:grpSpPr>
        <p:sp>
          <p:nvSpPr>
            <p:cNvPr id="12" name="Rounded Rectangle 11"/>
            <p:cNvSpPr/>
            <p:nvPr/>
          </p:nvSpPr>
          <p:spPr>
            <a:xfrm>
              <a:off x="838200" y="1236733"/>
              <a:ext cx="3858132" cy="851505"/>
            </a:xfrm>
            <a:prstGeom prst="roundRect">
              <a:avLst>
                <a:gd name="adj" fmla="val 13461"/>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76631" y="1330522"/>
              <a:ext cx="3797201"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 পাঠ শেষে শিক্ষার্থীরা </a:t>
              </a:r>
              <a:endParaRPr lang="en-US" sz="40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spTree>
    <p:extLst>
      <p:ext uri="{BB962C8B-B14F-4D97-AF65-F5344CB8AC3E}">
        <p14:creationId xmlns:p14="http://schemas.microsoft.com/office/powerpoint/2010/main" val="294663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10/9/2016</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8</a:t>
            </a:fld>
            <a:endParaRPr lang="en-US"/>
          </a:p>
        </p:txBody>
      </p:sp>
      <p:grpSp>
        <p:nvGrpSpPr>
          <p:cNvPr id="10" name="Group 9"/>
          <p:cNvGrpSpPr/>
          <p:nvPr/>
        </p:nvGrpSpPr>
        <p:grpSpPr>
          <a:xfrm>
            <a:off x="623248" y="1310524"/>
            <a:ext cx="10945504" cy="5045826"/>
            <a:chOff x="623248" y="1208324"/>
            <a:chExt cx="10945504" cy="5045826"/>
          </a:xfrm>
        </p:grpSpPr>
        <p:sp>
          <p:nvSpPr>
            <p:cNvPr id="5" name="Rounded Rectangle 4"/>
            <p:cNvSpPr/>
            <p:nvPr/>
          </p:nvSpPr>
          <p:spPr>
            <a:xfrm>
              <a:off x="623248" y="1208324"/>
              <a:ext cx="10945504" cy="5045826"/>
            </a:xfrm>
            <a:prstGeom prst="roundRect">
              <a:avLst>
                <a:gd name="adj" fmla="val 19519"/>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976410" y="1829246"/>
              <a:ext cx="10235541" cy="41549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bn-IN" sz="4400" dirty="0" smtClean="0">
                  <a:latin typeface="NikoshBAN" panose="02000000000000000000" pitchFamily="2" charset="0"/>
                  <a:cs typeface="NikoshBAN" panose="02000000000000000000" pitchFamily="2" charset="0"/>
                </a:rPr>
                <a:t>নদীর অনতিদূরে নাতি-উচ্চ একটি বিস্তীর্ণ ঢিপির উপর রাঁচির বিখ্যাত মানসিক হাসপাতাল এর উদ্যান –পরিবেষ্টিত প্রাসাদোপম অট্টালিকারাজি বিরাজ করছে। এই হাসপাতালে মানসিক রোগের চিকিৎসা করা হয়। স্থানটির পরিচ্ছন্নতা অতুলনীয়। একবার সেখানে গেলে হাসপাতালের কর্তৃপক্ষদের অজস্র প্রশংসা না করে পারা যায় না।</a:t>
              </a:r>
              <a:endParaRPr lang="en-US" sz="4400" dirty="0">
                <a:latin typeface="NikoshBAN" panose="02000000000000000000" pitchFamily="2" charset="0"/>
                <a:cs typeface="NikoshBAN" panose="02000000000000000000" pitchFamily="2" charset="0"/>
              </a:endParaRPr>
            </a:p>
          </p:txBody>
        </p:sp>
      </p:grpSp>
      <p:sp>
        <p:nvSpPr>
          <p:cNvPr id="8" name="TextBox 7"/>
          <p:cNvSpPr txBox="1"/>
          <p:nvPr/>
        </p:nvSpPr>
        <p:spPr>
          <a:xfrm>
            <a:off x="4289176" y="100328"/>
            <a:ext cx="2821308" cy="1107996"/>
          </a:xfrm>
          <a:prstGeom prst="rect">
            <a:avLst/>
          </a:prstGeom>
          <a:solidFill>
            <a:schemeClr val="accent1">
              <a:lumMod val="20000"/>
              <a:lumOff val="80000"/>
              <a:alpha val="8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6600" u="sng" dirty="0" err="1" smtClean="0">
                <a:latin typeface="NikoshBAN" panose="02000000000000000000" pitchFamily="2" charset="0"/>
                <a:cs typeface="NikoshBAN" panose="02000000000000000000" pitchFamily="2" charset="0"/>
              </a:rPr>
              <a:t>আদর্শ</a:t>
            </a:r>
            <a:r>
              <a:rPr lang="en-US" sz="6600" u="sng" dirty="0" smtClean="0">
                <a:latin typeface="NikoshBAN" panose="02000000000000000000" pitchFamily="2" charset="0"/>
                <a:cs typeface="NikoshBAN" panose="02000000000000000000" pitchFamily="2" charset="0"/>
              </a:rPr>
              <a:t> </a:t>
            </a:r>
            <a:r>
              <a:rPr lang="en-US" sz="6600" u="sng" dirty="0" err="1" smtClean="0">
                <a:latin typeface="NikoshBAN" panose="02000000000000000000" pitchFamily="2" charset="0"/>
                <a:cs typeface="NikoshBAN" panose="02000000000000000000" pitchFamily="2" charset="0"/>
              </a:rPr>
              <a:t>পাঠ</a:t>
            </a:r>
            <a:endParaRPr lang="en-US" sz="6600" u="sng"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69503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10/9/2016</a:t>
            </a:fld>
            <a:endParaRPr lang="en-US"/>
          </a:p>
        </p:txBody>
      </p:sp>
      <p:sp>
        <p:nvSpPr>
          <p:cNvPr id="3" name="Footer Placeholder 2"/>
          <p:cNvSpPr>
            <a:spLocks noGrp="1"/>
          </p:cNvSpPr>
          <p:nvPr>
            <p:ph type="ftr" sz="quarter" idx="11"/>
          </p:nvPr>
        </p:nvSpPr>
        <p:spPr/>
        <p:txBody>
          <a:bodyPr/>
          <a:lstStyle/>
          <a:p>
            <a:r>
              <a:rPr lang="en-US" dirty="0" err="1" smtClean="0"/>
              <a:t>mijanur-ggbhs</a:t>
            </a:r>
            <a:endParaRPr lang="en-US" dirty="0"/>
          </a:p>
        </p:txBody>
      </p:sp>
      <p:sp>
        <p:nvSpPr>
          <p:cNvPr id="4" name="Slide Number Placeholder 3"/>
          <p:cNvSpPr>
            <a:spLocks noGrp="1"/>
          </p:cNvSpPr>
          <p:nvPr>
            <p:ph type="sldNum" sz="quarter" idx="12"/>
          </p:nvPr>
        </p:nvSpPr>
        <p:spPr/>
        <p:txBody>
          <a:bodyPr/>
          <a:lstStyle/>
          <a:p>
            <a:fld id="{443ED09E-7E35-43F0-AEBB-CFDD66A07BD6}" type="slidenum">
              <a:rPr lang="en-US" smtClean="0"/>
              <a:t>9</a:t>
            </a:fld>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724" r="5724"/>
          <a:stretch/>
        </p:blipFill>
        <p:spPr>
          <a:xfrm>
            <a:off x="0" y="53738"/>
            <a:ext cx="12192000" cy="6750524"/>
          </a:xfrm>
          <a:prstGeom prst="rect">
            <a:avLst/>
          </a:prstGeom>
          <a:ln>
            <a:noFill/>
          </a:ln>
          <a:effectLst>
            <a:softEdge rad="112500"/>
          </a:effectLst>
        </p:spPr>
      </p:pic>
      <p:sp>
        <p:nvSpPr>
          <p:cNvPr id="5" name="Rounded Rectangle 4"/>
          <p:cNvSpPr/>
          <p:nvPr/>
        </p:nvSpPr>
        <p:spPr>
          <a:xfrm>
            <a:off x="3619631" y="1917514"/>
            <a:ext cx="4214184" cy="2841673"/>
          </a:xfrm>
          <a:prstGeom prst="roundRect">
            <a:avLst/>
          </a:prstGeom>
          <a:solidFill>
            <a:schemeClr val="accent3">
              <a:lumMod val="20000"/>
              <a:lumOff val="80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11500" b="1" dirty="0" smtClean="0">
                <a:solidFill>
                  <a:schemeClr val="accent1">
                    <a:lumMod val="75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সরবপাঠ </a:t>
            </a:r>
            <a:endParaRPr lang="en-US" sz="11500" b="1" dirty="0">
              <a:solidFill>
                <a:schemeClr val="accent1">
                  <a:lumMod val="75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1705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TotalTime>
  <Words>1194</Words>
  <Application>Microsoft Office PowerPoint</Application>
  <PresentationFormat>Custom</PresentationFormat>
  <Paragraphs>234</Paragraphs>
  <Slides>29</Slides>
  <Notes>24</Notes>
  <HiddenSlides>0</HiddenSlides>
  <MMClips>3</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Mijan</dc:creator>
  <cp:lastModifiedBy>User</cp:lastModifiedBy>
  <cp:revision>222</cp:revision>
  <dcterms:created xsi:type="dcterms:W3CDTF">2015-06-26T02:46:56Z</dcterms:created>
  <dcterms:modified xsi:type="dcterms:W3CDTF">2016-10-09T08:34:41Z</dcterms:modified>
</cp:coreProperties>
</file>